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3">
  <p:sldMasterIdLst>
    <p:sldMasterId id="2147483648" r:id="rId1"/>
  </p:sldMasterIdLst>
  <p:notesMasterIdLst>
    <p:notesMasterId r:id="rId44"/>
  </p:notesMasterIdLst>
  <p:sldIdLst>
    <p:sldId id="354" r:id="rId2"/>
    <p:sldId id="1172" r:id="rId3"/>
    <p:sldId id="1170" r:id="rId4"/>
    <p:sldId id="1405" r:id="rId5"/>
    <p:sldId id="1315" r:id="rId6"/>
    <p:sldId id="1396" r:id="rId7"/>
    <p:sldId id="1397" r:id="rId8"/>
    <p:sldId id="1398" r:id="rId9"/>
    <p:sldId id="1399" r:id="rId10"/>
    <p:sldId id="1400" r:id="rId11"/>
    <p:sldId id="1401" r:id="rId12"/>
    <p:sldId id="1372" r:id="rId13"/>
    <p:sldId id="1387" r:id="rId14"/>
    <p:sldId id="1373" r:id="rId15"/>
    <p:sldId id="1374" r:id="rId16"/>
    <p:sldId id="1388" r:id="rId17"/>
    <p:sldId id="1375" r:id="rId18"/>
    <p:sldId id="1376" r:id="rId19"/>
    <p:sldId id="1406" r:id="rId20"/>
    <p:sldId id="1407" r:id="rId21"/>
    <p:sldId id="1408" r:id="rId22"/>
    <p:sldId id="1379" r:id="rId23"/>
    <p:sldId id="1410" r:id="rId24"/>
    <p:sldId id="1411" r:id="rId25"/>
    <p:sldId id="1378" r:id="rId26"/>
    <p:sldId id="1390" r:id="rId27"/>
    <p:sldId id="1391" r:id="rId28"/>
    <p:sldId id="1380" r:id="rId29"/>
    <p:sldId id="1381" r:id="rId30"/>
    <p:sldId id="1392" r:id="rId31"/>
    <p:sldId id="1393" r:id="rId32"/>
    <p:sldId id="1394" r:id="rId33"/>
    <p:sldId id="1395" r:id="rId34"/>
    <p:sldId id="1382" r:id="rId35"/>
    <p:sldId id="1383" r:id="rId36"/>
    <p:sldId id="1384" r:id="rId37"/>
    <p:sldId id="1409" r:id="rId38"/>
    <p:sldId id="1371" r:id="rId39"/>
    <p:sldId id="1402" r:id="rId40"/>
    <p:sldId id="1404" r:id="rId41"/>
    <p:sldId id="942" r:id="rId42"/>
    <p:sldId id="1412" r:id="rId4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1197BF9E-167C-4413-BED0-067A6A49D901}">
          <p14:sldIdLst>
            <p14:sldId id="354"/>
            <p14:sldId id="1172"/>
            <p14:sldId id="1170"/>
            <p14:sldId id="1405"/>
            <p14:sldId id="1315"/>
            <p14:sldId id="1396"/>
            <p14:sldId id="1397"/>
            <p14:sldId id="1398"/>
            <p14:sldId id="1399"/>
            <p14:sldId id="1400"/>
            <p14:sldId id="1401"/>
            <p14:sldId id="1372"/>
            <p14:sldId id="1387"/>
            <p14:sldId id="1373"/>
            <p14:sldId id="1374"/>
            <p14:sldId id="1388"/>
            <p14:sldId id="1375"/>
            <p14:sldId id="1376"/>
            <p14:sldId id="1406"/>
            <p14:sldId id="1407"/>
            <p14:sldId id="1408"/>
            <p14:sldId id="1379"/>
            <p14:sldId id="1410"/>
            <p14:sldId id="1411"/>
            <p14:sldId id="1378"/>
            <p14:sldId id="1390"/>
            <p14:sldId id="1391"/>
            <p14:sldId id="1380"/>
            <p14:sldId id="1381"/>
            <p14:sldId id="1392"/>
            <p14:sldId id="1393"/>
            <p14:sldId id="1394"/>
            <p14:sldId id="1395"/>
            <p14:sldId id="1382"/>
            <p14:sldId id="1383"/>
            <p14:sldId id="1384"/>
            <p14:sldId id="1409"/>
            <p14:sldId id="1371"/>
            <p14:sldId id="1402"/>
            <p14:sldId id="1404"/>
            <p14:sldId id="942"/>
            <p14:sldId id="1412"/>
          </p14:sldIdLst>
        </p14:section>
      </p14:sectionLst>
    </p:ex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8B49C"/>
    <a:srgbClr val="FFC353"/>
    <a:srgbClr val="A5779E"/>
    <a:srgbClr val="FF6E55"/>
    <a:srgbClr val="E7E6E6"/>
    <a:srgbClr val="FFC000"/>
    <a:srgbClr val="5B9BD5"/>
    <a:srgbClr val="524F6A"/>
    <a:srgbClr val="6B678B"/>
    <a:srgbClr val="A6A6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2833802-FEF1-4C79-8D5D-14CF1EAF98D9}" styleName="浅色样式 2 - 强调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7292A2E-F333-43FB-9621-5CBBE7FDCDCB}" styleName="浅色样式 2 - 强调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6D9F66E-5EB9-4882-86FB-DCBF35E3C3E4}" styleName="中度样式 4 - 强调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C4B1156A-380E-4F78-BDF5-A606A8083BF9}" styleName="中度样式 4 - 强调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2DE63D5-997A-4646-A377-4702673A728D}" styleName="浅色样式 2 - 强调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69012ECD-51FC-41F1-AA8D-1B2483CD663E}" styleName="浅色样式 2 - 强调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912C8C85-51F0-491E-9774-3900AFEF0FD7}" styleName="浅色样式 2 - 强调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5A111915-BE36-4E01-A7E5-04B1672EAD32}" styleName="浅色样式 2 - 强调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588" autoAdjust="0"/>
    <p:restoredTop sz="94424" autoAdjust="0"/>
  </p:normalViewPr>
  <p:slideViewPr>
    <p:cSldViewPr snapToGrid="0">
      <p:cViewPr varScale="1">
        <p:scale>
          <a:sx n="89" d="100"/>
          <a:sy n="89" d="100"/>
        </p:scale>
        <p:origin x="-828" y="-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6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9A00A0-EA84-4772-9E12-1A111702432C}" type="datetimeFigureOut">
              <a:rPr lang="zh-CN" altLang="en-US" smtClean="0"/>
              <a:t>2024/6/13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285156-374E-451E-AEE4-C9EF3909596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81509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285156-374E-451E-AEE4-C9EF39095969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58180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F7F0D-ADAC-4FC5-9E0E-D46C6A0268EC}" type="datetimeFigureOut">
              <a:rPr lang="zh-CN" altLang="en-US" smtClean="0"/>
              <a:t>2024/6/13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59DF01-35D2-4B61-AEE8-401F0F6C24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08558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F7F0D-ADAC-4FC5-9E0E-D46C6A0268EC}" type="datetimeFigureOut">
              <a:rPr lang="zh-CN" altLang="en-US" smtClean="0"/>
              <a:t>2024/6/13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59DF01-35D2-4B61-AEE8-401F0F6C24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56689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F7F0D-ADAC-4FC5-9E0E-D46C6A0268EC}" type="datetimeFigureOut">
              <a:rPr lang="zh-CN" altLang="en-US" smtClean="0"/>
              <a:t>2024/6/13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59DF01-35D2-4B61-AEE8-401F0F6C24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45141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F7F0D-ADAC-4FC5-9E0E-D46C6A0268EC}" type="datetimeFigureOut">
              <a:rPr lang="zh-CN" altLang="en-US" smtClean="0"/>
              <a:t>2024/6/13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59DF01-35D2-4B61-AEE8-401F0F6C24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99864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F7F0D-ADAC-4FC5-9E0E-D46C6A0268EC}" type="datetimeFigureOut">
              <a:rPr lang="zh-CN" altLang="en-US" smtClean="0"/>
              <a:t>2024/6/13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59DF01-35D2-4B61-AEE8-401F0F6C24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39108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F7F0D-ADAC-4FC5-9E0E-D46C6A0268EC}" type="datetimeFigureOut">
              <a:rPr lang="zh-CN" altLang="en-US" smtClean="0"/>
              <a:t>2024/6/13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59DF01-35D2-4B61-AEE8-401F0F6C24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22557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6507" y="331946"/>
            <a:ext cx="6912429" cy="441326"/>
          </a:xfrm>
        </p:spPr>
        <p:txBody>
          <a:bodyPr>
            <a:normAutofit/>
          </a:bodyPr>
          <a:lstStyle>
            <a:lvl1pPr>
              <a:defRPr sz="22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195754"/>
            <a:ext cx="10515600" cy="4965895"/>
          </a:xfrm>
        </p:spPr>
        <p:txBody>
          <a:bodyPr/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F7F0D-ADAC-4FC5-9E0E-D46C6A0268EC}" type="datetimeFigureOut">
              <a:rPr lang="zh-CN" altLang="en-US" smtClean="0"/>
              <a:t>2024/6/13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59DF01-35D2-4B61-AEE8-401F0F6C24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58132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级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6507" y="331946"/>
            <a:ext cx="6912429" cy="441326"/>
          </a:xfrm>
        </p:spPr>
        <p:txBody>
          <a:bodyPr>
            <a:normAutofit/>
          </a:bodyPr>
          <a:lstStyle>
            <a:lvl1pPr>
              <a:defRPr sz="22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519311"/>
            <a:ext cx="10515600" cy="4657652"/>
          </a:xfrm>
        </p:spPr>
        <p:txBody>
          <a:bodyPr/>
          <a:lstStyle>
            <a:lvl1pPr>
              <a:spcBef>
                <a:spcPts val="0"/>
              </a:spcBef>
              <a:defRPr/>
            </a:lvl1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F7F0D-ADAC-4FC5-9E0E-D46C6A0268EC}" type="datetimeFigureOut">
              <a:rPr lang="zh-CN" altLang="en-US" smtClean="0"/>
              <a:t>2024/6/13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59DF01-35D2-4B61-AEE8-401F0F6C24A7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内容占位符 8"/>
          <p:cNvSpPr>
            <a:spLocks noGrp="1"/>
          </p:cNvSpPr>
          <p:nvPr>
            <p:ph sz="quarter" idx="13"/>
          </p:nvPr>
        </p:nvSpPr>
        <p:spPr>
          <a:xfrm>
            <a:off x="675633" y="1013603"/>
            <a:ext cx="4656016" cy="505707"/>
          </a:xfrm>
        </p:spPr>
        <p:txBody>
          <a:bodyPr/>
          <a:lstStyle>
            <a:lvl1pPr marL="0" indent="0">
              <a:buNone/>
              <a:defRPr b="0">
                <a:solidFill>
                  <a:srgbClr val="1B6AA2"/>
                </a:solidFill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5455645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大任务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-7246" y="-40940"/>
            <a:ext cx="12199246" cy="955340"/>
          </a:xfrm>
          <a:prstGeom prst="rect">
            <a:avLst/>
          </a:prstGeom>
          <a:solidFill>
            <a:srgbClr val="48B4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6507" y="331946"/>
            <a:ext cx="6912429" cy="441326"/>
          </a:xfrm>
        </p:spPr>
        <p:txBody>
          <a:bodyPr>
            <a:normAutofit/>
          </a:bodyPr>
          <a:lstStyle>
            <a:lvl1pPr>
              <a:defRPr sz="22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F7F0D-ADAC-4FC5-9E0E-D46C6A0268EC}" type="datetimeFigureOut">
              <a:rPr lang="zh-CN" altLang="en-US" smtClean="0"/>
              <a:t>2024/6/13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59DF01-35D2-4B61-AEE8-401F0F6C24A7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9" name="组合 8"/>
          <p:cNvGrpSpPr/>
          <p:nvPr userDrawn="1"/>
        </p:nvGrpSpPr>
        <p:grpSpPr>
          <a:xfrm>
            <a:off x="11091892" y="97852"/>
            <a:ext cx="722714" cy="722714"/>
            <a:chOff x="11155007" y="186958"/>
            <a:chExt cx="845768" cy="845768"/>
          </a:xfrm>
        </p:grpSpPr>
        <p:sp>
          <p:nvSpPr>
            <p:cNvPr id="10" name="Oval 4"/>
            <p:cNvSpPr/>
            <p:nvPr/>
          </p:nvSpPr>
          <p:spPr>
            <a:xfrm>
              <a:off x="11155007" y="186958"/>
              <a:ext cx="845768" cy="845768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48B4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AutoShape 112"/>
            <p:cNvSpPr>
              <a:spLocks/>
            </p:cNvSpPr>
            <p:nvPr/>
          </p:nvSpPr>
          <p:spPr bwMode="auto">
            <a:xfrm>
              <a:off x="11361545" y="393496"/>
              <a:ext cx="407012" cy="407708"/>
            </a:xfrm>
            <a:custGeom>
              <a:avLst/>
              <a:gdLst>
                <a:gd name="T0" fmla="*/ 10510 w 21020"/>
                <a:gd name="T1" fmla="*/ 10800 h 21600"/>
                <a:gd name="T2" fmla="*/ 10510 w 21020"/>
                <a:gd name="T3" fmla="*/ 10800 h 21600"/>
                <a:gd name="T4" fmla="*/ 10510 w 21020"/>
                <a:gd name="T5" fmla="*/ 10800 h 21600"/>
                <a:gd name="T6" fmla="*/ 10510 w 2102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020" h="21600">
                  <a:moveTo>
                    <a:pt x="18846" y="7946"/>
                  </a:moveTo>
                  <a:lnTo>
                    <a:pt x="17740" y="9091"/>
                  </a:lnTo>
                  <a:cubicBezTo>
                    <a:pt x="17740" y="8939"/>
                    <a:pt x="17758" y="8792"/>
                    <a:pt x="17744" y="8636"/>
                  </a:cubicBezTo>
                  <a:cubicBezTo>
                    <a:pt x="17629" y="7331"/>
                    <a:pt x="17036" y="6068"/>
                    <a:pt x="16074" y="5080"/>
                  </a:cubicBezTo>
                  <a:cubicBezTo>
                    <a:pt x="15004" y="3980"/>
                    <a:pt x="13585" y="3348"/>
                    <a:pt x="12180" y="3345"/>
                  </a:cubicBezTo>
                  <a:lnTo>
                    <a:pt x="13268" y="2218"/>
                  </a:lnTo>
                  <a:cubicBezTo>
                    <a:pt x="13812" y="1659"/>
                    <a:pt x="14572" y="1350"/>
                    <a:pt x="15403" y="1350"/>
                  </a:cubicBezTo>
                  <a:cubicBezTo>
                    <a:pt x="16460" y="1350"/>
                    <a:pt x="17546" y="1840"/>
                    <a:pt x="18381" y="2696"/>
                  </a:cubicBezTo>
                  <a:cubicBezTo>
                    <a:pt x="19165" y="3500"/>
                    <a:pt x="19631" y="4499"/>
                    <a:pt x="19698" y="5510"/>
                  </a:cubicBezTo>
                  <a:cubicBezTo>
                    <a:pt x="19760" y="6453"/>
                    <a:pt x="19457" y="7317"/>
                    <a:pt x="18846" y="7946"/>
                  </a:cubicBezTo>
                  <a:moveTo>
                    <a:pt x="5828" y="19329"/>
                  </a:moveTo>
                  <a:cubicBezTo>
                    <a:pt x="5813" y="18424"/>
                    <a:pt x="5454" y="17481"/>
                    <a:pt x="4730" y="16739"/>
                  </a:cubicBezTo>
                  <a:cubicBezTo>
                    <a:pt x="4046" y="16034"/>
                    <a:pt x="3150" y="15628"/>
                    <a:pt x="2257" y="15592"/>
                  </a:cubicBezTo>
                  <a:lnTo>
                    <a:pt x="2911" y="13157"/>
                  </a:lnTo>
                  <a:cubicBezTo>
                    <a:pt x="2959" y="12995"/>
                    <a:pt x="3052" y="12835"/>
                    <a:pt x="3168" y="12695"/>
                  </a:cubicBezTo>
                  <a:cubicBezTo>
                    <a:pt x="4485" y="11726"/>
                    <a:pt x="6512" y="12012"/>
                    <a:pt x="7920" y="13460"/>
                  </a:cubicBezTo>
                  <a:cubicBezTo>
                    <a:pt x="9409" y="14990"/>
                    <a:pt x="9639" y="17230"/>
                    <a:pt x="8492" y="18568"/>
                  </a:cubicBezTo>
                  <a:cubicBezTo>
                    <a:pt x="8416" y="18609"/>
                    <a:pt x="8339" y="18648"/>
                    <a:pt x="8256" y="18675"/>
                  </a:cubicBezTo>
                  <a:cubicBezTo>
                    <a:pt x="8256" y="18675"/>
                    <a:pt x="5828" y="19329"/>
                    <a:pt x="5828" y="19329"/>
                  </a:cubicBezTo>
                  <a:close/>
                  <a:moveTo>
                    <a:pt x="2737" y="20164"/>
                  </a:moveTo>
                  <a:cubicBezTo>
                    <a:pt x="2665" y="20181"/>
                    <a:pt x="2443" y="20239"/>
                    <a:pt x="2291" y="20249"/>
                  </a:cubicBezTo>
                  <a:cubicBezTo>
                    <a:pt x="1751" y="20244"/>
                    <a:pt x="1313" y="19792"/>
                    <a:pt x="1313" y="19237"/>
                  </a:cubicBezTo>
                  <a:cubicBezTo>
                    <a:pt x="1321" y="19124"/>
                    <a:pt x="1365" y="18929"/>
                    <a:pt x="1380" y="18857"/>
                  </a:cubicBezTo>
                  <a:lnTo>
                    <a:pt x="2071" y="16283"/>
                  </a:lnTo>
                  <a:cubicBezTo>
                    <a:pt x="2822" y="16261"/>
                    <a:pt x="3630" y="16562"/>
                    <a:pt x="4265" y="17215"/>
                  </a:cubicBezTo>
                  <a:cubicBezTo>
                    <a:pt x="4911" y="17878"/>
                    <a:pt x="5214" y="18725"/>
                    <a:pt x="5181" y="19504"/>
                  </a:cubicBezTo>
                  <a:cubicBezTo>
                    <a:pt x="5181" y="19504"/>
                    <a:pt x="2737" y="20164"/>
                    <a:pt x="2737" y="20164"/>
                  </a:cubicBezTo>
                  <a:close/>
                  <a:moveTo>
                    <a:pt x="6888" y="11179"/>
                  </a:moveTo>
                  <a:cubicBezTo>
                    <a:pt x="6280" y="10927"/>
                    <a:pt x="5642" y="10783"/>
                    <a:pt x="5004" y="10774"/>
                  </a:cubicBezTo>
                  <a:lnTo>
                    <a:pt x="10063" y="5536"/>
                  </a:lnTo>
                  <a:cubicBezTo>
                    <a:pt x="10838" y="4759"/>
                    <a:pt x="11966" y="4536"/>
                    <a:pt x="13077" y="4819"/>
                  </a:cubicBezTo>
                  <a:cubicBezTo>
                    <a:pt x="13077" y="4819"/>
                    <a:pt x="6888" y="11179"/>
                    <a:pt x="6888" y="11179"/>
                  </a:cubicBezTo>
                  <a:close/>
                  <a:moveTo>
                    <a:pt x="9717" y="13672"/>
                  </a:moveTo>
                  <a:cubicBezTo>
                    <a:pt x="9473" y="13258"/>
                    <a:pt x="9194" y="12859"/>
                    <a:pt x="8848" y="12505"/>
                  </a:cubicBezTo>
                  <a:cubicBezTo>
                    <a:pt x="8447" y="12093"/>
                    <a:pt x="7986" y="11770"/>
                    <a:pt x="7507" y="11498"/>
                  </a:cubicBezTo>
                  <a:lnTo>
                    <a:pt x="13767" y="5064"/>
                  </a:lnTo>
                  <a:cubicBezTo>
                    <a:pt x="14259" y="5288"/>
                    <a:pt x="14729" y="5607"/>
                    <a:pt x="15145" y="6035"/>
                  </a:cubicBezTo>
                  <a:cubicBezTo>
                    <a:pt x="15500" y="6398"/>
                    <a:pt x="15775" y="6806"/>
                    <a:pt x="15987" y="7229"/>
                  </a:cubicBezTo>
                  <a:cubicBezTo>
                    <a:pt x="15987" y="7229"/>
                    <a:pt x="9717" y="13672"/>
                    <a:pt x="9717" y="13672"/>
                  </a:cubicBezTo>
                  <a:close/>
                  <a:moveTo>
                    <a:pt x="10519" y="16061"/>
                  </a:moveTo>
                  <a:cubicBezTo>
                    <a:pt x="10465" y="15452"/>
                    <a:pt x="10298" y="14854"/>
                    <a:pt x="10047" y="14288"/>
                  </a:cubicBezTo>
                  <a:lnTo>
                    <a:pt x="16257" y="7906"/>
                  </a:lnTo>
                  <a:cubicBezTo>
                    <a:pt x="16637" y="9140"/>
                    <a:pt x="16442" y="10429"/>
                    <a:pt x="15610" y="11284"/>
                  </a:cubicBezTo>
                  <a:cubicBezTo>
                    <a:pt x="15604" y="11290"/>
                    <a:pt x="15598" y="11293"/>
                    <a:pt x="15593" y="11298"/>
                  </a:cubicBezTo>
                  <a:lnTo>
                    <a:pt x="15602" y="11306"/>
                  </a:lnTo>
                  <a:lnTo>
                    <a:pt x="10525" y="16565"/>
                  </a:lnTo>
                  <a:cubicBezTo>
                    <a:pt x="10527" y="16397"/>
                    <a:pt x="10534" y="16232"/>
                    <a:pt x="10519" y="16061"/>
                  </a:cubicBezTo>
                  <a:moveTo>
                    <a:pt x="19308" y="1741"/>
                  </a:moveTo>
                  <a:cubicBezTo>
                    <a:pt x="18228" y="632"/>
                    <a:pt x="16805" y="0"/>
                    <a:pt x="15403" y="0"/>
                  </a:cubicBezTo>
                  <a:cubicBezTo>
                    <a:pt x="14220" y="0"/>
                    <a:pt x="13131" y="450"/>
                    <a:pt x="12335" y="1266"/>
                  </a:cubicBezTo>
                  <a:lnTo>
                    <a:pt x="9138" y="4577"/>
                  </a:lnTo>
                  <a:cubicBezTo>
                    <a:pt x="9129" y="4585"/>
                    <a:pt x="9118" y="4592"/>
                    <a:pt x="9108" y="4602"/>
                  </a:cubicBezTo>
                  <a:cubicBezTo>
                    <a:pt x="9103" y="4608"/>
                    <a:pt x="9100" y="4614"/>
                    <a:pt x="9095" y="4620"/>
                  </a:cubicBezTo>
                  <a:lnTo>
                    <a:pt x="9096" y="4621"/>
                  </a:lnTo>
                  <a:lnTo>
                    <a:pt x="2310" y="11647"/>
                  </a:lnTo>
                  <a:cubicBezTo>
                    <a:pt x="1998" y="11966"/>
                    <a:pt x="1771" y="12364"/>
                    <a:pt x="1645" y="12797"/>
                  </a:cubicBezTo>
                  <a:lnTo>
                    <a:pt x="102" y="18541"/>
                  </a:lnTo>
                  <a:cubicBezTo>
                    <a:pt x="100" y="18557"/>
                    <a:pt x="0" y="19008"/>
                    <a:pt x="0" y="19237"/>
                  </a:cubicBezTo>
                  <a:cubicBezTo>
                    <a:pt x="0" y="20541"/>
                    <a:pt x="1030" y="21599"/>
                    <a:pt x="2302" y="21599"/>
                  </a:cubicBezTo>
                  <a:cubicBezTo>
                    <a:pt x="2554" y="21599"/>
                    <a:pt x="3044" y="21475"/>
                    <a:pt x="3062" y="21473"/>
                  </a:cubicBezTo>
                  <a:lnTo>
                    <a:pt x="8630" y="19969"/>
                  </a:lnTo>
                  <a:cubicBezTo>
                    <a:pt x="9054" y="19839"/>
                    <a:pt x="9439" y="19604"/>
                    <a:pt x="9750" y="19283"/>
                  </a:cubicBezTo>
                  <a:lnTo>
                    <a:pt x="19776" y="8899"/>
                  </a:lnTo>
                  <a:cubicBezTo>
                    <a:pt x="21600" y="7023"/>
                    <a:pt x="21394" y="3881"/>
                    <a:pt x="19308" y="1741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lIns="38100" tIns="38100" rIns="38100" bIns="38100" anchor="ctr"/>
            <a:lstStyle/>
            <a:p>
              <a:pPr defTabSz="457200"/>
              <a:endParaRPr lang="en-US" sz="3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</p:grpSp>
      <p:grpSp>
        <p:nvGrpSpPr>
          <p:cNvPr id="12" name="组合 11"/>
          <p:cNvGrpSpPr/>
          <p:nvPr userDrawn="1"/>
        </p:nvGrpSpPr>
        <p:grpSpPr>
          <a:xfrm>
            <a:off x="8185714" y="97851"/>
            <a:ext cx="722714" cy="722713"/>
            <a:chOff x="7995605" y="186957"/>
            <a:chExt cx="845768" cy="845767"/>
          </a:xfrm>
        </p:grpSpPr>
        <p:sp>
          <p:nvSpPr>
            <p:cNvPr id="13" name="Oval 5"/>
            <p:cNvSpPr/>
            <p:nvPr/>
          </p:nvSpPr>
          <p:spPr>
            <a:xfrm>
              <a:off x="7995605" y="186957"/>
              <a:ext cx="845768" cy="845767"/>
            </a:xfrm>
            <a:prstGeom prst="ellipse">
              <a:avLst/>
            </a:prstGeom>
            <a:solidFill>
              <a:srgbClr val="A5779E"/>
            </a:solidFill>
            <a:ln>
              <a:solidFill>
                <a:srgbClr val="A5779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" name="Group 18"/>
            <p:cNvGrpSpPr/>
            <p:nvPr/>
          </p:nvGrpSpPr>
          <p:grpSpPr>
            <a:xfrm>
              <a:off x="8281575" y="393492"/>
              <a:ext cx="279691" cy="407707"/>
              <a:chOff x="3500430" y="4071948"/>
              <a:chExt cx="251543" cy="366676"/>
            </a:xfrm>
            <a:solidFill>
              <a:schemeClr val="bg1"/>
            </a:solidFill>
          </p:grpSpPr>
          <p:sp>
            <p:nvSpPr>
              <p:cNvPr id="15" name="AutoShape 113"/>
              <p:cNvSpPr>
                <a:spLocks/>
              </p:cNvSpPr>
              <p:nvPr/>
            </p:nvSpPr>
            <p:spPr bwMode="auto">
              <a:xfrm>
                <a:off x="3500430" y="4071948"/>
                <a:ext cx="251543" cy="366676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5386" y="14175"/>
                    </a:moveTo>
                    <a:lnTo>
                      <a:pt x="6223" y="14175"/>
                    </a:lnTo>
                    <a:cubicBezTo>
                      <a:pt x="5734" y="13446"/>
                      <a:pt x="5147" y="12716"/>
                      <a:pt x="4568" y="12003"/>
                    </a:cubicBezTo>
                    <a:cubicBezTo>
                      <a:pt x="3287" y="10427"/>
                      <a:pt x="1963" y="8797"/>
                      <a:pt x="1963" y="7425"/>
                    </a:cubicBezTo>
                    <a:cubicBezTo>
                      <a:pt x="1963" y="4075"/>
                      <a:pt x="5927" y="1350"/>
                      <a:pt x="10800" y="1350"/>
                    </a:cubicBezTo>
                    <a:cubicBezTo>
                      <a:pt x="15672" y="1350"/>
                      <a:pt x="19636" y="4075"/>
                      <a:pt x="19636" y="7425"/>
                    </a:cubicBezTo>
                    <a:cubicBezTo>
                      <a:pt x="19636" y="8787"/>
                      <a:pt x="18312" y="10425"/>
                      <a:pt x="17029" y="12011"/>
                    </a:cubicBezTo>
                    <a:cubicBezTo>
                      <a:pt x="16455" y="12723"/>
                      <a:pt x="15873" y="13449"/>
                      <a:pt x="15386" y="14175"/>
                    </a:cubicBezTo>
                    <a:moveTo>
                      <a:pt x="10800" y="20249"/>
                    </a:moveTo>
                    <a:cubicBezTo>
                      <a:pt x="9805" y="20249"/>
                      <a:pt x="9347" y="20171"/>
                      <a:pt x="8839" y="19406"/>
                    </a:cubicBezTo>
                    <a:lnTo>
                      <a:pt x="13000" y="19048"/>
                    </a:lnTo>
                    <a:cubicBezTo>
                      <a:pt x="12398" y="20164"/>
                      <a:pt x="11959" y="20249"/>
                      <a:pt x="10800" y="20249"/>
                    </a:cubicBezTo>
                    <a:moveTo>
                      <a:pt x="7595" y="16813"/>
                    </a:moveTo>
                    <a:cubicBezTo>
                      <a:pt x="7417" y="16407"/>
                      <a:pt x="7215" y="15978"/>
                      <a:pt x="6991" y="15525"/>
                    </a:cubicBezTo>
                    <a:lnTo>
                      <a:pt x="14616" y="15525"/>
                    </a:lnTo>
                    <a:cubicBezTo>
                      <a:pt x="14496" y="15767"/>
                      <a:pt x="14375" y="16010"/>
                      <a:pt x="14270" y="16239"/>
                    </a:cubicBezTo>
                    <a:cubicBezTo>
                      <a:pt x="14270" y="16239"/>
                      <a:pt x="7595" y="16813"/>
                      <a:pt x="7595" y="16813"/>
                    </a:cubicBezTo>
                    <a:close/>
                    <a:moveTo>
                      <a:pt x="13345" y="18343"/>
                    </a:moveTo>
                    <a:lnTo>
                      <a:pt x="8476" y="18762"/>
                    </a:lnTo>
                    <a:cubicBezTo>
                      <a:pt x="8303" y="18416"/>
                      <a:pt x="8116" y="18011"/>
                      <a:pt x="7890" y="17483"/>
                    </a:cubicBezTo>
                    <a:cubicBezTo>
                      <a:pt x="7887" y="17477"/>
                      <a:pt x="7883" y="17469"/>
                      <a:pt x="7881" y="17462"/>
                    </a:cubicBezTo>
                    <a:lnTo>
                      <a:pt x="13957" y="16941"/>
                    </a:lnTo>
                    <a:cubicBezTo>
                      <a:pt x="13871" y="17140"/>
                      <a:pt x="13778" y="17350"/>
                      <a:pt x="13698" y="17537"/>
                    </a:cubicBezTo>
                    <a:cubicBezTo>
                      <a:pt x="13569" y="17841"/>
                      <a:pt x="13453" y="18104"/>
                      <a:pt x="13345" y="18343"/>
                    </a:cubicBezTo>
                    <a:moveTo>
                      <a:pt x="10800" y="0"/>
                    </a:moveTo>
                    <a:cubicBezTo>
                      <a:pt x="4835" y="0"/>
                      <a:pt x="0" y="3324"/>
                      <a:pt x="0" y="7425"/>
                    </a:cubicBezTo>
                    <a:cubicBezTo>
                      <a:pt x="0" y="10146"/>
                      <a:pt x="3621" y="13029"/>
                      <a:pt x="4939" y="15562"/>
                    </a:cubicBezTo>
                    <a:cubicBezTo>
                      <a:pt x="6906" y="19339"/>
                      <a:pt x="6688" y="21599"/>
                      <a:pt x="10800" y="21599"/>
                    </a:cubicBezTo>
                    <a:cubicBezTo>
                      <a:pt x="14972" y="21599"/>
                      <a:pt x="14692" y="19349"/>
                      <a:pt x="16660" y="15577"/>
                    </a:cubicBezTo>
                    <a:cubicBezTo>
                      <a:pt x="17983" y="13039"/>
                      <a:pt x="21600" y="10124"/>
                      <a:pt x="21600" y="7425"/>
                    </a:cubicBezTo>
                    <a:cubicBezTo>
                      <a:pt x="21600" y="3324"/>
                      <a:pt x="16764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defTabSz="457200"/>
                <a:endParaRPr lang="en-US" sz="3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  <p:sp>
            <p:nvSpPr>
              <p:cNvPr id="16" name="AutoShape 114"/>
              <p:cNvSpPr>
                <a:spLocks/>
              </p:cNvSpPr>
              <p:nvPr/>
            </p:nvSpPr>
            <p:spPr bwMode="auto">
              <a:xfrm>
                <a:off x="3557371" y="4129515"/>
                <a:ext cx="74461" cy="74461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9938" y="0"/>
                    </a:moveTo>
                    <a:cubicBezTo>
                      <a:pt x="8943" y="0"/>
                      <a:pt x="0" y="8942"/>
                      <a:pt x="0" y="19938"/>
                    </a:cubicBezTo>
                    <a:cubicBezTo>
                      <a:pt x="0" y="20855"/>
                      <a:pt x="743" y="21600"/>
                      <a:pt x="1661" y="21600"/>
                    </a:cubicBezTo>
                    <a:cubicBezTo>
                      <a:pt x="2579" y="21600"/>
                      <a:pt x="3323" y="20855"/>
                      <a:pt x="3323" y="19938"/>
                    </a:cubicBezTo>
                    <a:cubicBezTo>
                      <a:pt x="3323" y="10777"/>
                      <a:pt x="10777" y="3323"/>
                      <a:pt x="19938" y="3323"/>
                    </a:cubicBezTo>
                    <a:cubicBezTo>
                      <a:pt x="20856" y="3323"/>
                      <a:pt x="21600" y="2578"/>
                      <a:pt x="21600" y="1661"/>
                    </a:cubicBezTo>
                    <a:cubicBezTo>
                      <a:pt x="21600" y="744"/>
                      <a:pt x="20856" y="0"/>
                      <a:pt x="19938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defTabSz="457200"/>
                <a:endParaRPr lang="en-US" sz="3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</p:grpSp>
      </p:grpSp>
      <p:grpSp>
        <p:nvGrpSpPr>
          <p:cNvPr id="17" name="组合 16"/>
          <p:cNvGrpSpPr/>
          <p:nvPr userDrawn="1"/>
        </p:nvGrpSpPr>
        <p:grpSpPr>
          <a:xfrm>
            <a:off x="10123166" y="97852"/>
            <a:ext cx="722714" cy="722714"/>
            <a:chOff x="10101873" y="186958"/>
            <a:chExt cx="845768" cy="845768"/>
          </a:xfrm>
        </p:grpSpPr>
        <p:sp>
          <p:nvSpPr>
            <p:cNvPr id="18" name="Oval 3"/>
            <p:cNvSpPr/>
            <p:nvPr/>
          </p:nvSpPr>
          <p:spPr>
            <a:xfrm>
              <a:off x="10101873" y="186958"/>
              <a:ext cx="845768" cy="845768"/>
            </a:xfrm>
            <a:prstGeom prst="ellipse">
              <a:avLst/>
            </a:prstGeom>
            <a:solidFill>
              <a:srgbClr val="FFC353"/>
            </a:solidFill>
            <a:ln>
              <a:solidFill>
                <a:srgbClr val="FFC35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9" name="Group 17"/>
            <p:cNvGrpSpPr/>
            <p:nvPr/>
          </p:nvGrpSpPr>
          <p:grpSpPr>
            <a:xfrm>
              <a:off x="10308411" y="431315"/>
              <a:ext cx="407013" cy="356918"/>
              <a:chOff x="1978660" y="2629646"/>
              <a:chExt cx="366051" cy="320998"/>
            </a:xfrm>
            <a:solidFill>
              <a:schemeClr val="bg1"/>
            </a:solidFill>
          </p:grpSpPr>
          <p:sp>
            <p:nvSpPr>
              <p:cNvPr id="20" name="AutoShape 147"/>
              <p:cNvSpPr>
                <a:spLocks/>
              </p:cNvSpPr>
              <p:nvPr/>
            </p:nvSpPr>
            <p:spPr bwMode="auto">
              <a:xfrm>
                <a:off x="1978660" y="2629646"/>
                <a:ext cx="366051" cy="320998"/>
              </a:xfrm>
              <a:custGeom>
                <a:avLst/>
                <a:gdLst>
                  <a:gd name="T0" fmla="+- 0 10800 597"/>
                  <a:gd name="T1" fmla="*/ T0 w 20407"/>
                  <a:gd name="T2" fmla="+- 0 11028 672"/>
                  <a:gd name="T3" fmla="*/ 11028 h 20712"/>
                  <a:gd name="T4" fmla="+- 0 10800 597"/>
                  <a:gd name="T5" fmla="*/ T4 w 20407"/>
                  <a:gd name="T6" fmla="+- 0 11028 672"/>
                  <a:gd name="T7" fmla="*/ 11028 h 20712"/>
                  <a:gd name="T8" fmla="+- 0 10800 597"/>
                  <a:gd name="T9" fmla="*/ T8 w 20407"/>
                  <a:gd name="T10" fmla="+- 0 11028 672"/>
                  <a:gd name="T11" fmla="*/ 11028 h 20712"/>
                  <a:gd name="T12" fmla="+- 0 10800 597"/>
                  <a:gd name="T13" fmla="*/ T12 w 20407"/>
                  <a:gd name="T14" fmla="+- 0 11028 672"/>
                  <a:gd name="T15" fmla="*/ 11028 h 20712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0407" h="20712">
                    <a:moveTo>
                      <a:pt x="17706" y="10922"/>
                    </a:moveTo>
                    <a:lnTo>
                      <a:pt x="10657" y="19017"/>
                    </a:lnTo>
                    <a:cubicBezTo>
                      <a:pt x="10407" y="19305"/>
                      <a:pt x="9998" y="19305"/>
                      <a:pt x="9748" y="19017"/>
                    </a:cubicBezTo>
                    <a:lnTo>
                      <a:pt x="2699" y="10922"/>
                    </a:lnTo>
                    <a:cubicBezTo>
                      <a:pt x="817" y="8762"/>
                      <a:pt x="817" y="5247"/>
                      <a:pt x="2699" y="3087"/>
                    </a:cubicBezTo>
                    <a:cubicBezTo>
                      <a:pt x="4512" y="1004"/>
                      <a:pt x="7429" y="931"/>
                      <a:pt x="9338" y="2923"/>
                    </a:cubicBezTo>
                    <a:lnTo>
                      <a:pt x="10202" y="3825"/>
                    </a:lnTo>
                    <a:lnTo>
                      <a:pt x="11067" y="2923"/>
                    </a:lnTo>
                    <a:cubicBezTo>
                      <a:pt x="12976" y="931"/>
                      <a:pt x="15893" y="1004"/>
                      <a:pt x="17706" y="3087"/>
                    </a:cubicBezTo>
                    <a:cubicBezTo>
                      <a:pt x="19588" y="5247"/>
                      <a:pt x="19588" y="8762"/>
                      <a:pt x="17706" y="10922"/>
                    </a:cubicBezTo>
                    <a:moveTo>
                      <a:pt x="18616" y="2043"/>
                    </a:moveTo>
                    <a:cubicBezTo>
                      <a:pt x="16301" y="-617"/>
                      <a:pt x="12601" y="-672"/>
                      <a:pt x="10202" y="1830"/>
                    </a:cubicBezTo>
                    <a:cubicBezTo>
                      <a:pt x="7805" y="-672"/>
                      <a:pt x="4104" y="-617"/>
                      <a:pt x="1789" y="2043"/>
                    </a:cubicBezTo>
                    <a:cubicBezTo>
                      <a:pt x="-597" y="4783"/>
                      <a:pt x="-597" y="9226"/>
                      <a:pt x="1789" y="11967"/>
                    </a:cubicBezTo>
                    <a:cubicBezTo>
                      <a:pt x="2470" y="12750"/>
                      <a:pt x="8838" y="20061"/>
                      <a:pt x="8838" y="20061"/>
                    </a:cubicBezTo>
                    <a:cubicBezTo>
                      <a:pt x="9592" y="20928"/>
                      <a:pt x="10812" y="20928"/>
                      <a:pt x="11567" y="20061"/>
                    </a:cubicBezTo>
                    <a:cubicBezTo>
                      <a:pt x="11567" y="20061"/>
                      <a:pt x="18539" y="12056"/>
                      <a:pt x="18616" y="11967"/>
                    </a:cubicBezTo>
                    <a:cubicBezTo>
                      <a:pt x="21003" y="9226"/>
                      <a:pt x="21003" y="4783"/>
                      <a:pt x="18616" y="2043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defTabSz="457200"/>
                <a:endParaRPr lang="en-US" sz="3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  <p:sp>
            <p:nvSpPr>
              <p:cNvPr id="21" name="AutoShape 148"/>
              <p:cNvSpPr>
                <a:spLocks/>
              </p:cNvSpPr>
              <p:nvPr/>
            </p:nvSpPr>
            <p:spPr bwMode="auto">
              <a:xfrm>
                <a:off x="2035600" y="2687213"/>
                <a:ext cx="54438" cy="5443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9326" y="0"/>
                    </a:moveTo>
                    <a:cubicBezTo>
                      <a:pt x="19317" y="0"/>
                      <a:pt x="19317" y="4"/>
                      <a:pt x="19308" y="4"/>
                    </a:cubicBezTo>
                    <a:cubicBezTo>
                      <a:pt x="8643" y="13"/>
                      <a:pt x="0" y="8659"/>
                      <a:pt x="0" y="19326"/>
                    </a:cubicBezTo>
                    <a:cubicBezTo>
                      <a:pt x="0" y="20580"/>
                      <a:pt x="1019" y="21600"/>
                      <a:pt x="2273" y="21600"/>
                    </a:cubicBezTo>
                    <a:cubicBezTo>
                      <a:pt x="3528" y="21600"/>
                      <a:pt x="4547" y="20580"/>
                      <a:pt x="4547" y="19326"/>
                    </a:cubicBezTo>
                    <a:lnTo>
                      <a:pt x="4547" y="19321"/>
                    </a:lnTo>
                    <a:cubicBezTo>
                      <a:pt x="4547" y="11164"/>
                      <a:pt x="11164" y="4547"/>
                      <a:pt x="19321" y="4547"/>
                    </a:cubicBezTo>
                    <a:lnTo>
                      <a:pt x="19326" y="4547"/>
                    </a:lnTo>
                    <a:cubicBezTo>
                      <a:pt x="20580" y="4547"/>
                      <a:pt x="21599" y="3528"/>
                      <a:pt x="21599" y="2273"/>
                    </a:cubicBezTo>
                    <a:cubicBezTo>
                      <a:pt x="21599" y="1019"/>
                      <a:pt x="20580" y="0"/>
                      <a:pt x="19326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defTabSz="457200"/>
                <a:endParaRPr lang="en-US" sz="3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</p:grpSp>
      </p:grpSp>
      <p:grpSp>
        <p:nvGrpSpPr>
          <p:cNvPr id="22" name="组合 21"/>
          <p:cNvGrpSpPr/>
          <p:nvPr userDrawn="1"/>
        </p:nvGrpSpPr>
        <p:grpSpPr>
          <a:xfrm>
            <a:off x="9154886" y="97852"/>
            <a:ext cx="722714" cy="722714"/>
            <a:chOff x="9063253" y="186958"/>
            <a:chExt cx="845768" cy="845768"/>
          </a:xfrm>
        </p:grpSpPr>
        <p:sp>
          <p:nvSpPr>
            <p:cNvPr id="23" name="Oval 2"/>
            <p:cNvSpPr/>
            <p:nvPr/>
          </p:nvSpPr>
          <p:spPr>
            <a:xfrm>
              <a:off x="9063253" y="186958"/>
              <a:ext cx="845768" cy="845768"/>
            </a:xfrm>
            <a:prstGeom prst="ellipse">
              <a:avLst/>
            </a:prstGeom>
            <a:solidFill>
              <a:srgbClr val="FF6E55"/>
            </a:solidFill>
            <a:ln>
              <a:solidFill>
                <a:srgbClr val="FF6E5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AutoShape 149"/>
            <p:cNvSpPr>
              <a:spLocks/>
            </p:cNvSpPr>
            <p:nvPr/>
          </p:nvSpPr>
          <p:spPr bwMode="auto">
            <a:xfrm>
              <a:off x="9269791" y="431315"/>
              <a:ext cx="407013" cy="29290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6537" y="19720"/>
                  </a:moveTo>
                  <a:lnTo>
                    <a:pt x="16537" y="19721"/>
                  </a:lnTo>
                  <a:lnTo>
                    <a:pt x="4387" y="19721"/>
                  </a:lnTo>
                  <a:cubicBezTo>
                    <a:pt x="2713" y="19720"/>
                    <a:pt x="1350" y="17824"/>
                    <a:pt x="1350" y="15494"/>
                  </a:cubicBezTo>
                  <a:cubicBezTo>
                    <a:pt x="1350" y="13992"/>
                    <a:pt x="1918" y="12635"/>
                    <a:pt x="2871" y="11862"/>
                  </a:cubicBezTo>
                  <a:cubicBezTo>
                    <a:pt x="3797" y="11123"/>
                    <a:pt x="3860" y="10975"/>
                    <a:pt x="3472" y="9647"/>
                  </a:cubicBezTo>
                  <a:cubicBezTo>
                    <a:pt x="3406" y="9374"/>
                    <a:pt x="3375" y="9136"/>
                    <a:pt x="3375" y="8921"/>
                  </a:cubicBezTo>
                  <a:cubicBezTo>
                    <a:pt x="3375" y="7626"/>
                    <a:pt x="4131" y="6573"/>
                    <a:pt x="5062" y="6573"/>
                  </a:cubicBezTo>
                  <a:cubicBezTo>
                    <a:pt x="5062" y="6573"/>
                    <a:pt x="5505" y="6529"/>
                    <a:pt x="5976" y="6789"/>
                  </a:cubicBezTo>
                  <a:cubicBezTo>
                    <a:pt x="6750" y="7219"/>
                    <a:pt x="6834" y="6808"/>
                    <a:pt x="7200" y="5701"/>
                  </a:cubicBezTo>
                  <a:cubicBezTo>
                    <a:pt x="7974" y="3380"/>
                    <a:pt x="9652" y="1878"/>
                    <a:pt x="11475" y="1878"/>
                  </a:cubicBezTo>
                  <a:cubicBezTo>
                    <a:pt x="13905" y="1878"/>
                    <a:pt x="15914" y="4435"/>
                    <a:pt x="16148" y="7826"/>
                  </a:cubicBezTo>
                  <a:cubicBezTo>
                    <a:pt x="16231" y="9171"/>
                    <a:pt x="16231" y="9171"/>
                    <a:pt x="17239" y="9491"/>
                  </a:cubicBezTo>
                  <a:cubicBezTo>
                    <a:pt x="18984" y="9955"/>
                    <a:pt x="20250" y="12085"/>
                    <a:pt x="20250" y="14555"/>
                  </a:cubicBezTo>
                  <a:cubicBezTo>
                    <a:pt x="20250" y="17404"/>
                    <a:pt x="18585" y="19720"/>
                    <a:pt x="16537" y="19720"/>
                  </a:cubicBezTo>
                  <a:moveTo>
                    <a:pt x="17492" y="7647"/>
                  </a:moveTo>
                  <a:cubicBezTo>
                    <a:pt x="17196" y="3362"/>
                    <a:pt x="14632" y="0"/>
                    <a:pt x="11475" y="0"/>
                  </a:cubicBezTo>
                  <a:cubicBezTo>
                    <a:pt x="9031" y="0"/>
                    <a:pt x="6939" y="2017"/>
                    <a:pt x="5976" y="4911"/>
                  </a:cubicBezTo>
                  <a:cubicBezTo>
                    <a:pt x="5685" y="4784"/>
                    <a:pt x="5383" y="4695"/>
                    <a:pt x="5062" y="4695"/>
                  </a:cubicBezTo>
                  <a:cubicBezTo>
                    <a:pt x="3385" y="4695"/>
                    <a:pt x="2025" y="6589"/>
                    <a:pt x="2025" y="8921"/>
                  </a:cubicBezTo>
                  <a:cubicBezTo>
                    <a:pt x="2025" y="9385"/>
                    <a:pt x="2092" y="9824"/>
                    <a:pt x="2191" y="10240"/>
                  </a:cubicBezTo>
                  <a:cubicBezTo>
                    <a:pt x="886" y="11298"/>
                    <a:pt x="0" y="13242"/>
                    <a:pt x="0" y="15494"/>
                  </a:cubicBezTo>
                  <a:cubicBezTo>
                    <a:pt x="0" y="18866"/>
                    <a:pt x="1964" y="21599"/>
                    <a:pt x="4387" y="21599"/>
                  </a:cubicBezTo>
                  <a:lnTo>
                    <a:pt x="4387" y="21600"/>
                  </a:lnTo>
                  <a:lnTo>
                    <a:pt x="16537" y="21600"/>
                  </a:lnTo>
                  <a:lnTo>
                    <a:pt x="16537" y="21599"/>
                  </a:lnTo>
                  <a:cubicBezTo>
                    <a:pt x="19334" y="21599"/>
                    <a:pt x="21599" y="18446"/>
                    <a:pt x="21599" y="14555"/>
                  </a:cubicBezTo>
                  <a:cubicBezTo>
                    <a:pt x="21599" y="11120"/>
                    <a:pt x="19831" y="8269"/>
                    <a:pt x="17492" y="7647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lIns="38100" tIns="38100" rIns="38100" bIns="38100" anchor="ctr"/>
            <a:lstStyle/>
            <a:p>
              <a:pPr defTabSz="457200"/>
              <a:endParaRPr lang="en-US" sz="3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359775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小任务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-7246" y="-40940"/>
            <a:ext cx="12199246" cy="955340"/>
          </a:xfrm>
          <a:prstGeom prst="rect">
            <a:avLst/>
          </a:prstGeom>
          <a:solidFill>
            <a:srgbClr val="1B6A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6507" y="331946"/>
            <a:ext cx="6912429" cy="441326"/>
          </a:xfrm>
        </p:spPr>
        <p:txBody>
          <a:bodyPr>
            <a:normAutofit/>
          </a:bodyPr>
          <a:lstStyle>
            <a:lvl1pPr>
              <a:defRPr sz="2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F7F0D-ADAC-4FC5-9E0E-D46C6A0268EC}" type="datetimeFigureOut">
              <a:rPr lang="zh-CN" altLang="en-US" smtClean="0"/>
              <a:t>2024/6/13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59DF01-35D2-4B61-AEE8-401F0F6C24A7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9" name="组合 8"/>
          <p:cNvGrpSpPr/>
          <p:nvPr userDrawn="1"/>
        </p:nvGrpSpPr>
        <p:grpSpPr>
          <a:xfrm>
            <a:off x="11091892" y="97852"/>
            <a:ext cx="722714" cy="722714"/>
            <a:chOff x="11155007" y="186958"/>
            <a:chExt cx="845768" cy="845768"/>
          </a:xfrm>
        </p:grpSpPr>
        <p:sp>
          <p:nvSpPr>
            <p:cNvPr id="10" name="Oval 4"/>
            <p:cNvSpPr/>
            <p:nvPr/>
          </p:nvSpPr>
          <p:spPr>
            <a:xfrm>
              <a:off x="11155007" y="186958"/>
              <a:ext cx="845768" cy="845768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48B4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AutoShape 112"/>
            <p:cNvSpPr>
              <a:spLocks/>
            </p:cNvSpPr>
            <p:nvPr/>
          </p:nvSpPr>
          <p:spPr bwMode="auto">
            <a:xfrm>
              <a:off x="11361545" y="393496"/>
              <a:ext cx="407012" cy="407708"/>
            </a:xfrm>
            <a:custGeom>
              <a:avLst/>
              <a:gdLst>
                <a:gd name="T0" fmla="*/ 10510 w 21020"/>
                <a:gd name="T1" fmla="*/ 10800 h 21600"/>
                <a:gd name="T2" fmla="*/ 10510 w 21020"/>
                <a:gd name="T3" fmla="*/ 10800 h 21600"/>
                <a:gd name="T4" fmla="*/ 10510 w 21020"/>
                <a:gd name="T5" fmla="*/ 10800 h 21600"/>
                <a:gd name="T6" fmla="*/ 10510 w 2102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020" h="21600">
                  <a:moveTo>
                    <a:pt x="18846" y="7946"/>
                  </a:moveTo>
                  <a:lnTo>
                    <a:pt x="17740" y="9091"/>
                  </a:lnTo>
                  <a:cubicBezTo>
                    <a:pt x="17740" y="8939"/>
                    <a:pt x="17758" y="8792"/>
                    <a:pt x="17744" y="8636"/>
                  </a:cubicBezTo>
                  <a:cubicBezTo>
                    <a:pt x="17629" y="7331"/>
                    <a:pt x="17036" y="6068"/>
                    <a:pt x="16074" y="5080"/>
                  </a:cubicBezTo>
                  <a:cubicBezTo>
                    <a:pt x="15004" y="3980"/>
                    <a:pt x="13585" y="3348"/>
                    <a:pt x="12180" y="3345"/>
                  </a:cubicBezTo>
                  <a:lnTo>
                    <a:pt x="13268" y="2218"/>
                  </a:lnTo>
                  <a:cubicBezTo>
                    <a:pt x="13812" y="1659"/>
                    <a:pt x="14572" y="1350"/>
                    <a:pt x="15403" y="1350"/>
                  </a:cubicBezTo>
                  <a:cubicBezTo>
                    <a:pt x="16460" y="1350"/>
                    <a:pt x="17546" y="1840"/>
                    <a:pt x="18381" y="2696"/>
                  </a:cubicBezTo>
                  <a:cubicBezTo>
                    <a:pt x="19165" y="3500"/>
                    <a:pt x="19631" y="4499"/>
                    <a:pt x="19698" y="5510"/>
                  </a:cubicBezTo>
                  <a:cubicBezTo>
                    <a:pt x="19760" y="6453"/>
                    <a:pt x="19457" y="7317"/>
                    <a:pt x="18846" y="7946"/>
                  </a:cubicBezTo>
                  <a:moveTo>
                    <a:pt x="5828" y="19329"/>
                  </a:moveTo>
                  <a:cubicBezTo>
                    <a:pt x="5813" y="18424"/>
                    <a:pt x="5454" y="17481"/>
                    <a:pt x="4730" y="16739"/>
                  </a:cubicBezTo>
                  <a:cubicBezTo>
                    <a:pt x="4046" y="16034"/>
                    <a:pt x="3150" y="15628"/>
                    <a:pt x="2257" y="15592"/>
                  </a:cubicBezTo>
                  <a:lnTo>
                    <a:pt x="2911" y="13157"/>
                  </a:lnTo>
                  <a:cubicBezTo>
                    <a:pt x="2959" y="12995"/>
                    <a:pt x="3052" y="12835"/>
                    <a:pt x="3168" y="12695"/>
                  </a:cubicBezTo>
                  <a:cubicBezTo>
                    <a:pt x="4485" y="11726"/>
                    <a:pt x="6512" y="12012"/>
                    <a:pt x="7920" y="13460"/>
                  </a:cubicBezTo>
                  <a:cubicBezTo>
                    <a:pt x="9409" y="14990"/>
                    <a:pt x="9639" y="17230"/>
                    <a:pt x="8492" y="18568"/>
                  </a:cubicBezTo>
                  <a:cubicBezTo>
                    <a:pt x="8416" y="18609"/>
                    <a:pt x="8339" y="18648"/>
                    <a:pt x="8256" y="18675"/>
                  </a:cubicBezTo>
                  <a:cubicBezTo>
                    <a:pt x="8256" y="18675"/>
                    <a:pt x="5828" y="19329"/>
                    <a:pt x="5828" y="19329"/>
                  </a:cubicBezTo>
                  <a:close/>
                  <a:moveTo>
                    <a:pt x="2737" y="20164"/>
                  </a:moveTo>
                  <a:cubicBezTo>
                    <a:pt x="2665" y="20181"/>
                    <a:pt x="2443" y="20239"/>
                    <a:pt x="2291" y="20249"/>
                  </a:cubicBezTo>
                  <a:cubicBezTo>
                    <a:pt x="1751" y="20244"/>
                    <a:pt x="1313" y="19792"/>
                    <a:pt x="1313" y="19237"/>
                  </a:cubicBezTo>
                  <a:cubicBezTo>
                    <a:pt x="1321" y="19124"/>
                    <a:pt x="1365" y="18929"/>
                    <a:pt x="1380" y="18857"/>
                  </a:cubicBezTo>
                  <a:lnTo>
                    <a:pt x="2071" y="16283"/>
                  </a:lnTo>
                  <a:cubicBezTo>
                    <a:pt x="2822" y="16261"/>
                    <a:pt x="3630" y="16562"/>
                    <a:pt x="4265" y="17215"/>
                  </a:cubicBezTo>
                  <a:cubicBezTo>
                    <a:pt x="4911" y="17878"/>
                    <a:pt x="5214" y="18725"/>
                    <a:pt x="5181" y="19504"/>
                  </a:cubicBezTo>
                  <a:cubicBezTo>
                    <a:pt x="5181" y="19504"/>
                    <a:pt x="2737" y="20164"/>
                    <a:pt x="2737" y="20164"/>
                  </a:cubicBezTo>
                  <a:close/>
                  <a:moveTo>
                    <a:pt x="6888" y="11179"/>
                  </a:moveTo>
                  <a:cubicBezTo>
                    <a:pt x="6280" y="10927"/>
                    <a:pt x="5642" y="10783"/>
                    <a:pt x="5004" y="10774"/>
                  </a:cubicBezTo>
                  <a:lnTo>
                    <a:pt x="10063" y="5536"/>
                  </a:lnTo>
                  <a:cubicBezTo>
                    <a:pt x="10838" y="4759"/>
                    <a:pt x="11966" y="4536"/>
                    <a:pt x="13077" y="4819"/>
                  </a:cubicBezTo>
                  <a:cubicBezTo>
                    <a:pt x="13077" y="4819"/>
                    <a:pt x="6888" y="11179"/>
                    <a:pt x="6888" y="11179"/>
                  </a:cubicBezTo>
                  <a:close/>
                  <a:moveTo>
                    <a:pt x="9717" y="13672"/>
                  </a:moveTo>
                  <a:cubicBezTo>
                    <a:pt x="9473" y="13258"/>
                    <a:pt x="9194" y="12859"/>
                    <a:pt x="8848" y="12505"/>
                  </a:cubicBezTo>
                  <a:cubicBezTo>
                    <a:pt x="8447" y="12093"/>
                    <a:pt x="7986" y="11770"/>
                    <a:pt x="7507" y="11498"/>
                  </a:cubicBezTo>
                  <a:lnTo>
                    <a:pt x="13767" y="5064"/>
                  </a:lnTo>
                  <a:cubicBezTo>
                    <a:pt x="14259" y="5288"/>
                    <a:pt x="14729" y="5607"/>
                    <a:pt x="15145" y="6035"/>
                  </a:cubicBezTo>
                  <a:cubicBezTo>
                    <a:pt x="15500" y="6398"/>
                    <a:pt x="15775" y="6806"/>
                    <a:pt x="15987" y="7229"/>
                  </a:cubicBezTo>
                  <a:cubicBezTo>
                    <a:pt x="15987" y="7229"/>
                    <a:pt x="9717" y="13672"/>
                    <a:pt x="9717" y="13672"/>
                  </a:cubicBezTo>
                  <a:close/>
                  <a:moveTo>
                    <a:pt x="10519" y="16061"/>
                  </a:moveTo>
                  <a:cubicBezTo>
                    <a:pt x="10465" y="15452"/>
                    <a:pt x="10298" y="14854"/>
                    <a:pt x="10047" y="14288"/>
                  </a:cubicBezTo>
                  <a:lnTo>
                    <a:pt x="16257" y="7906"/>
                  </a:lnTo>
                  <a:cubicBezTo>
                    <a:pt x="16637" y="9140"/>
                    <a:pt x="16442" y="10429"/>
                    <a:pt x="15610" y="11284"/>
                  </a:cubicBezTo>
                  <a:cubicBezTo>
                    <a:pt x="15604" y="11290"/>
                    <a:pt x="15598" y="11293"/>
                    <a:pt x="15593" y="11298"/>
                  </a:cubicBezTo>
                  <a:lnTo>
                    <a:pt x="15602" y="11306"/>
                  </a:lnTo>
                  <a:lnTo>
                    <a:pt x="10525" y="16565"/>
                  </a:lnTo>
                  <a:cubicBezTo>
                    <a:pt x="10527" y="16397"/>
                    <a:pt x="10534" y="16232"/>
                    <a:pt x="10519" y="16061"/>
                  </a:cubicBezTo>
                  <a:moveTo>
                    <a:pt x="19308" y="1741"/>
                  </a:moveTo>
                  <a:cubicBezTo>
                    <a:pt x="18228" y="632"/>
                    <a:pt x="16805" y="0"/>
                    <a:pt x="15403" y="0"/>
                  </a:cubicBezTo>
                  <a:cubicBezTo>
                    <a:pt x="14220" y="0"/>
                    <a:pt x="13131" y="450"/>
                    <a:pt x="12335" y="1266"/>
                  </a:cubicBezTo>
                  <a:lnTo>
                    <a:pt x="9138" y="4577"/>
                  </a:lnTo>
                  <a:cubicBezTo>
                    <a:pt x="9129" y="4585"/>
                    <a:pt x="9118" y="4592"/>
                    <a:pt x="9108" y="4602"/>
                  </a:cubicBezTo>
                  <a:cubicBezTo>
                    <a:pt x="9103" y="4608"/>
                    <a:pt x="9100" y="4614"/>
                    <a:pt x="9095" y="4620"/>
                  </a:cubicBezTo>
                  <a:lnTo>
                    <a:pt x="9096" y="4621"/>
                  </a:lnTo>
                  <a:lnTo>
                    <a:pt x="2310" y="11647"/>
                  </a:lnTo>
                  <a:cubicBezTo>
                    <a:pt x="1998" y="11966"/>
                    <a:pt x="1771" y="12364"/>
                    <a:pt x="1645" y="12797"/>
                  </a:cubicBezTo>
                  <a:lnTo>
                    <a:pt x="102" y="18541"/>
                  </a:lnTo>
                  <a:cubicBezTo>
                    <a:pt x="100" y="18557"/>
                    <a:pt x="0" y="19008"/>
                    <a:pt x="0" y="19237"/>
                  </a:cubicBezTo>
                  <a:cubicBezTo>
                    <a:pt x="0" y="20541"/>
                    <a:pt x="1030" y="21599"/>
                    <a:pt x="2302" y="21599"/>
                  </a:cubicBezTo>
                  <a:cubicBezTo>
                    <a:pt x="2554" y="21599"/>
                    <a:pt x="3044" y="21475"/>
                    <a:pt x="3062" y="21473"/>
                  </a:cubicBezTo>
                  <a:lnTo>
                    <a:pt x="8630" y="19969"/>
                  </a:lnTo>
                  <a:cubicBezTo>
                    <a:pt x="9054" y="19839"/>
                    <a:pt x="9439" y="19604"/>
                    <a:pt x="9750" y="19283"/>
                  </a:cubicBezTo>
                  <a:lnTo>
                    <a:pt x="19776" y="8899"/>
                  </a:lnTo>
                  <a:cubicBezTo>
                    <a:pt x="21600" y="7023"/>
                    <a:pt x="21394" y="3881"/>
                    <a:pt x="19308" y="1741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lIns="38100" tIns="38100" rIns="38100" bIns="38100" anchor="ctr"/>
            <a:lstStyle/>
            <a:p>
              <a:pPr defTabSz="457200"/>
              <a:endParaRPr lang="en-US" sz="3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</p:grpSp>
      <p:grpSp>
        <p:nvGrpSpPr>
          <p:cNvPr id="12" name="组合 11"/>
          <p:cNvGrpSpPr/>
          <p:nvPr userDrawn="1"/>
        </p:nvGrpSpPr>
        <p:grpSpPr>
          <a:xfrm>
            <a:off x="8185714" y="97851"/>
            <a:ext cx="722714" cy="722713"/>
            <a:chOff x="7995605" y="186957"/>
            <a:chExt cx="845768" cy="845767"/>
          </a:xfrm>
        </p:grpSpPr>
        <p:sp>
          <p:nvSpPr>
            <p:cNvPr id="13" name="Oval 5"/>
            <p:cNvSpPr/>
            <p:nvPr/>
          </p:nvSpPr>
          <p:spPr>
            <a:xfrm>
              <a:off x="7995605" y="186957"/>
              <a:ext cx="845768" cy="845767"/>
            </a:xfrm>
            <a:prstGeom prst="ellipse">
              <a:avLst/>
            </a:prstGeom>
            <a:solidFill>
              <a:srgbClr val="A5779E"/>
            </a:solidFill>
            <a:ln>
              <a:solidFill>
                <a:srgbClr val="A5779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" name="Group 18"/>
            <p:cNvGrpSpPr/>
            <p:nvPr/>
          </p:nvGrpSpPr>
          <p:grpSpPr>
            <a:xfrm>
              <a:off x="8281575" y="393492"/>
              <a:ext cx="279691" cy="407707"/>
              <a:chOff x="3500430" y="4071948"/>
              <a:chExt cx="251543" cy="366676"/>
            </a:xfrm>
            <a:solidFill>
              <a:schemeClr val="bg1"/>
            </a:solidFill>
          </p:grpSpPr>
          <p:sp>
            <p:nvSpPr>
              <p:cNvPr id="15" name="AutoShape 113"/>
              <p:cNvSpPr>
                <a:spLocks/>
              </p:cNvSpPr>
              <p:nvPr/>
            </p:nvSpPr>
            <p:spPr bwMode="auto">
              <a:xfrm>
                <a:off x="3500430" y="4071948"/>
                <a:ext cx="251543" cy="366676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5386" y="14175"/>
                    </a:moveTo>
                    <a:lnTo>
                      <a:pt x="6223" y="14175"/>
                    </a:lnTo>
                    <a:cubicBezTo>
                      <a:pt x="5734" y="13446"/>
                      <a:pt x="5147" y="12716"/>
                      <a:pt x="4568" y="12003"/>
                    </a:cubicBezTo>
                    <a:cubicBezTo>
                      <a:pt x="3287" y="10427"/>
                      <a:pt x="1963" y="8797"/>
                      <a:pt x="1963" y="7425"/>
                    </a:cubicBezTo>
                    <a:cubicBezTo>
                      <a:pt x="1963" y="4075"/>
                      <a:pt x="5927" y="1350"/>
                      <a:pt x="10800" y="1350"/>
                    </a:cubicBezTo>
                    <a:cubicBezTo>
                      <a:pt x="15672" y="1350"/>
                      <a:pt x="19636" y="4075"/>
                      <a:pt x="19636" y="7425"/>
                    </a:cubicBezTo>
                    <a:cubicBezTo>
                      <a:pt x="19636" y="8787"/>
                      <a:pt x="18312" y="10425"/>
                      <a:pt x="17029" y="12011"/>
                    </a:cubicBezTo>
                    <a:cubicBezTo>
                      <a:pt x="16455" y="12723"/>
                      <a:pt x="15873" y="13449"/>
                      <a:pt x="15386" y="14175"/>
                    </a:cubicBezTo>
                    <a:moveTo>
                      <a:pt x="10800" y="20249"/>
                    </a:moveTo>
                    <a:cubicBezTo>
                      <a:pt x="9805" y="20249"/>
                      <a:pt x="9347" y="20171"/>
                      <a:pt x="8839" y="19406"/>
                    </a:cubicBezTo>
                    <a:lnTo>
                      <a:pt x="13000" y="19048"/>
                    </a:lnTo>
                    <a:cubicBezTo>
                      <a:pt x="12398" y="20164"/>
                      <a:pt x="11959" y="20249"/>
                      <a:pt x="10800" y="20249"/>
                    </a:cubicBezTo>
                    <a:moveTo>
                      <a:pt x="7595" y="16813"/>
                    </a:moveTo>
                    <a:cubicBezTo>
                      <a:pt x="7417" y="16407"/>
                      <a:pt x="7215" y="15978"/>
                      <a:pt x="6991" y="15525"/>
                    </a:cubicBezTo>
                    <a:lnTo>
                      <a:pt x="14616" y="15525"/>
                    </a:lnTo>
                    <a:cubicBezTo>
                      <a:pt x="14496" y="15767"/>
                      <a:pt x="14375" y="16010"/>
                      <a:pt x="14270" y="16239"/>
                    </a:cubicBezTo>
                    <a:cubicBezTo>
                      <a:pt x="14270" y="16239"/>
                      <a:pt x="7595" y="16813"/>
                      <a:pt x="7595" y="16813"/>
                    </a:cubicBezTo>
                    <a:close/>
                    <a:moveTo>
                      <a:pt x="13345" y="18343"/>
                    </a:moveTo>
                    <a:lnTo>
                      <a:pt x="8476" y="18762"/>
                    </a:lnTo>
                    <a:cubicBezTo>
                      <a:pt x="8303" y="18416"/>
                      <a:pt x="8116" y="18011"/>
                      <a:pt x="7890" y="17483"/>
                    </a:cubicBezTo>
                    <a:cubicBezTo>
                      <a:pt x="7887" y="17477"/>
                      <a:pt x="7883" y="17469"/>
                      <a:pt x="7881" y="17462"/>
                    </a:cubicBezTo>
                    <a:lnTo>
                      <a:pt x="13957" y="16941"/>
                    </a:lnTo>
                    <a:cubicBezTo>
                      <a:pt x="13871" y="17140"/>
                      <a:pt x="13778" y="17350"/>
                      <a:pt x="13698" y="17537"/>
                    </a:cubicBezTo>
                    <a:cubicBezTo>
                      <a:pt x="13569" y="17841"/>
                      <a:pt x="13453" y="18104"/>
                      <a:pt x="13345" y="18343"/>
                    </a:cubicBezTo>
                    <a:moveTo>
                      <a:pt x="10800" y="0"/>
                    </a:moveTo>
                    <a:cubicBezTo>
                      <a:pt x="4835" y="0"/>
                      <a:pt x="0" y="3324"/>
                      <a:pt x="0" y="7425"/>
                    </a:cubicBezTo>
                    <a:cubicBezTo>
                      <a:pt x="0" y="10146"/>
                      <a:pt x="3621" y="13029"/>
                      <a:pt x="4939" y="15562"/>
                    </a:cubicBezTo>
                    <a:cubicBezTo>
                      <a:pt x="6906" y="19339"/>
                      <a:pt x="6688" y="21599"/>
                      <a:pt x="10800" y="21599"/>
                    </a:cubicBezTo>
                    <a:cubicBezTo>
                      <a:pt x="14972" y="21599"/>
                      <a:pt x="14692" y="19349"/>
                      <a:pt x="16660" y="15577"/>
                    </a:cubicBezTo>
                    <a:cubicBezTo>
                      <a:pt x="17983" y="13039"/>
                      <a:pt x="21600" y="10124"/>
                      <a:pt x="21600" y="7425"/>
                    </a:cubicBezTo>
                    <a:cubicBezTo>
                      <a:pt x="21600" y="3324"/>
                      <a:pt x="16764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defTabSz="457200"/>
                <a:endParaRPr lang="en-US" sz="3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  <p:sp>
            <p:nvSpPr>
              <p:cNvPr id="16" name="AutoShape 114"/>
              <p:cNvSpPr>
                <a:spLocks/>
              </p:cNvSpPr>
              <p:nvPr/>
            </p:nvSpPr>
            <p:spPr bwMode="auto">
              <a:xfrm>
                <a:off x="3557371" y="4129515"/>
                <a:ext cx="74461" cy="74461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9938" y="0"/>
                    </a:moveTo>
                    <a:cubicBezTo>
                      <a:pt x="8943" y="0"/>
                      <a:pt x="0" y="8942"/>
                      <a:pt x="0" y="19938"/>
                    </a:cubicBezTo>
                    <a:cubicBezTo>
                      <a:pt x="0" y="20855"/>
                      <a:pt x="743" y="21600"/>
                      <a:pt x="1661" y="21600"/>
                    </a:cubicBezTo>
                    <a:cubicBezTo>
                      <a:pt x="2579" y="21600"/>
                      <a:pt x="3323" y="20855"/>
                      <a:pt x="3323" y="19938"/>
                    </a:cubicBezTo>
                    <a:cubicBezTo>
                      <a:pt x="3323" y="10777"/>
                      <a:pt x="10777" y="3323"/>
                      <a:pt x="19938" y="3323"/>
                    </a:cubicBezTo>
                    <a:cubicBezTo>
                      <a:pt x="20856" y="3323"/>
                      <a:pt x="21600" y="2578"/>
                      <a:pt x="21600" y="1661"/>
                    </a:cubicBezTo>
                    <a:cubicBezTo>
                      <a:pt x="21600" y="744"/>
                      <a:pt x="20856" y="0"/>
                      <a:pt x="19938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defTabSz="457200"/>
                <a:endParaRPr lang="en-US" sz="3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</p:grpSp>
      </p:grpSp>
      <p:grpSp>
        <p:nvGrpSpPr>
          <p:cNvPr id="17" name="组合 16"/>
          <p:cNvGrpSpPr/>
          <p:nvPr userDrawn="1"/>
        </p:nvGrpSpPr>
        <p:grpSpPr>
          <a:xfrm>
            <a:off x="10123166" y="97852"/>
            <a:ext cx="722714" cy="722714"/>
            <a:chOff x="10101873" y="186958"/>
            <a:chExt cx="845768" cy="845768"/>
          </a:xfrm>
        </p:grpSpPr>
        <p:sp>
          <p:nvSpPr>
            <p:cNvPr id="18" name="Oval 3"/>
            <p:cNvSpPr/>
            <p:nvPr/>
          </p:nvSpPr>
          <p:spPr>
            <a:xfrm>
              <a:off x="10101873" y="186958"/>
              <a:ext cx="845768" cy="845768"/>
            </a:xfrm>
            <a:prstGeom prst="ellipse">
              <a:avLst/>
            </a:prstGeom>
            <a:solidFill>
              <a:srgbClr val="FFC353"/>
            </a:solidFill>
            <a:ln>
              <a:solidFill>
                <a:srgbClr val="FFC35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9" name="Group 17"/>
            <p:cNvGrpSpPr/>
            <p:nvPr/>
          </p:nvGrpSpPr>
          <p:grpSpPr>
            <a:xfrm>
              <a:off x="10308411" y="431315"/>
              <a:ext cx="407013" cy="356918"/>
              <a:chOff x="1978660" y="2629646"/>
              <a:chExt cx="366051" cy="320998"/>
            </a:xfrm>
            <a:solidFill>
              <a:schemeClr val="bg1"/>
            </a:solidFill>
          </p:grpSpPr>
          <p:sp>
            <p:nvSpPr>
              <p:cNvPr id="20" name="AutoShape 147"/>
              <p:cNvSpPr>
                <a:spLocks/>
              </p:cNvSpPr>
              <p:nvPr/>
            </p:nvSpPr>
            <p:spPr bwMode="auto">
              <a:xfrm>
                <a:off x="1978660" y="2629646"/>
                <a:ext cx="366051" cy="320998"/>
              </a:xfrm>
              <a:custGeom>
                <a:avLst/>
                <a:gdLst>
                  <a:gd name="T0" fmla="+- 0 10800 597"/>
                  <a:gd name="T1" fmla="*/ T0 w 20407"/>
                  <a:gd name="T2" fmla="+- 0 11028 672"/>
                  <a:gd name="T3" fmla="*/ 11028 h 20712"/>
                  <a:gd name="T4" fmla="+- 0 10800 597"/>
                  <a:gd name="T5" fmla="*/ T4 w 20407"/>
                  <a:gd name="T6" fmla="+- 0 11028 672"/>
                  <a:gd name="T7" fmla="*/ 11028 h 20712"/>
                  <a:gd name="T8" fmla="+- 0 10800 597"/>
                  <a:gd name="T9" fmla="*/ T8 w 20407"/>
                  <a:gd name="T10" fmla="+- 0 11028 672"/>
                  <a:gd name="T11" fmla="*/ 11028 h 20712"/>
                  <a:gd name="T12" fmla="+- 0 10800 597"/>
                  <a:gd name="T13" fmla="*/ T12 w 20407"/>
                  <a:gd name="T14" fmla="+- 0 11028 672"/>
                  <a:gd name="T15" fmla="*/ 11028 h 20712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0407" h="20712">
                    <a:moveTo>
                      <a:pt x="17706" y="10922"/>
                    </a:moveTo>
                    <a:lnTo>
                      <a:pt x="10657" y="19017"/>
                    </a:lnTo>
                    <a:cubicBezTo>
                      <a:pt x="10407" y="19305"/>
                      <a:pt x="9998" y="19305"/>
                      <a:pt x="9748" y="19017"/>
                    </a:cubicBezTo>
                    <a:lnTo>
                      <a:pt x="2699" y="10922"/>
                    </a:lnTo>
                    <a:cubicBezTo>
                      <a:pt x="817" y="8762"/>
                      <a:pt x="817" y="5247"/>
                      <a:pt x="2699" y="3087"/>
                    </a:cubicBezTo>
                    <a:cubicBezTo>
                      <a:pt x="4512" y="1004"/>
                      <a:pt x="7429" y="931"/>
                      <a:pt x="9338" y="2923"/>
                    </a:cubicBezTo>
                    <a:lnTo>
                      <a:pt x="10202" y="3825"/>
                    </a:lnTo>
                    <a:lnTo>
                      <a:pt x="11067" y="2923"/>
                    </a:lnTo>
                    <a:cubicBezTo>
                      <a:pt x="12976" y="931"/>
                      <a:pt x="15893" y="1004"/>
                      <a:pt x="17706" y="3087"/>
                    </a:cubicBezTo>
                    <a:cubicBezTo>
                      <a:pt x="19588" y="5247"/>
                      <a:pt x="19588" y="8762"/>
                      <a:pt x="17706" y="10922"/>
                    </a:cubicBezTo>
                    <a:moveTo>
                      <a:pt x="18616" y="2043"/>
                    </a:moveTo>
                    <a:cubicBezTo>
                      <a:pt x="16301" y="-617"/>
                      <a:pt x="12601" y="-672"/>
                      <a:pt x="10202" y="1830"/>
                    </a:cubicBezTo>
                    <a:cubicBezTo>
                      <a:pt x="7805" y="-672"/>
                      <a:pt x="4104" y="-617"/>
                      <a:pt x="1789" y="2043"/>
                    </a:cubicBezTo>
                    <a:cubicBezTo>
                      <a:pt x="-597" y="4783"/>
                      <a:pt x="-597" y="9226"/>
                      <a:pt x="1789" y="11967"/>
                    </a:cubicBezTo>
                    <a:cubicBezTo>
                      <a:pt x="2470" y="12750"/>
                      <a:pt x="8838" y="20061"/>
                      <a:pt x="8838" y="20061"/>
                    </a:cubicBezTo>
                    <a:cubicBezTo>
                      <a:pt x="9592" y="20928"/>
                      <a:pt x="10812" y="20928"/>
                      <a:pt x="11567" y="20061"/>
                    </a:cubicBezTo>
                    <a:cubicBezTo>
                      <a:pt x="11567" y="20061"/>
                      <a:pt x="18539" y="12056"/>
                      <a:pt x="18616" y="11967"/>
                    </a:cubicBezTo>
                    <a:cubicBezTo>
                      <a:pt x="21003" y="9226"/>
                      <a:pt x="21003" y="4783"/>
                      <a:pt x="18616" y="2043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defTabSz="457200"/>
                <a:endParaRPr lang="en-US" sz="3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  <p:sp>
            <p:nvSpPr>
              <p:cNvPr id="21" name="AutoShape 148"/>
              <p:cNvSpPr>
                <a:spLocks/>
              </p:cNvSpPr>
              <p:nvPr/>
            </p:nvSpPr>
            <p:spPr bwMode="auto">
              <a:xfrm>
                <a:off x="2035600" y="2687213"/>
                <a:ext cx="54438" cy="5443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9326" y="0"/>
                    </a:moveTo>
                    <a:cubicBezTo>
                      <a:pt x="19317" y="0"/>
                      <a:pt x="19317" y="4"/>
                      <a:pt x="19308" y="4"/>
                    </a:cubicBezTo>
                    <a:cubicBezTo>
                      <a:pt x="8643" y="13"/>
                      <a:pt x="0" y="8659"/>
                      <a:pt x="0" y="19326"/>
                    </a:cubicBezTo>
                    <a:cubicBezTo>
                      <a:pt x="0" y="20580"/>
                      <a:pt x="1019" y="21600"/>
                      <a:pt x="2273" y="21600"/>
                    </a:cubicBezTo>
                    <a:cubicBezTo>
                      <a:pt x="3528" y="21600"/>
                      <a:pt x="4547" y="20580"/>
                      <a:pt x="4547" y="19326"/>
                    </a:cubicBezTo>
                    <a:lnTo>
                      <a:pt x="4547" y="19321"/>
                    </a:lnTo>
                    <a:cubicBezTo>
                      <a:pt x="4547" y="11164"/>
                      <a:pt x="11164" y="4547"/>
                      <a:pt x="19321" y="4547"/>
                    </a:cubicBezTo>
                    <a:lnTo>
                      <a:pt x="19326" y="4547"/>
                    </a:lnTo>
                    <a:cubicBezTo>
                      <a:pt x="20580" y="4547"/>
                      <a:pt x="21599" y="3528"/>
                      <a:pt x="21599" y="2273"/>
                    </a:cubicBezTo>
                    <a:cubicBezTo>
                      <a:pt x="21599" y="1019"/>
                      <a:pt x="20580" y="0"/>
                      <a:pt x="19326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defTabSz="457200"/>
                <a:endParaRPr lang="en-US" sz="3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</p:grpSp>
      </p:grpSp>
      <p:grpSp>
        <p:nvGrpSpPr>
          <p:cNvPr id="22" name="组合 21"/>
          <p:cNvGrpSpPr/>
          <p:nvPr userDrawn="1"/>
        </p:nvGrpSpPr>
        <p:grpSpPr>
          <a:xfrm>
            <a:off x="9154886" y="97852"/>
            <a:ext cx="722714" cy="722714"/>
            <a:chOff x="9063253" y="186958"/>
            <a:chExt cx="845768" cy="845768"/>
          </a:xfrm>
        </p:grpSpPr>
        <p:sp>
          <p:nvSpPr>
            <p:cNvPr id="23" name="Oval 2"/>
            <p:cNvSpPr/>
            <p:nvPr/>
          </p:nvSpPr>
          <p:spPr>
            <a:xfrm>
              <a:off x="9063253" y="186958"/>
              <a:ext cx="845768" cy="845768"/>
            </a:xfrm>
            <a:prstGeom prst="ellipse">
              <a:avLst/>
            </a:prstGeom>
            <a:solidFill>
              <a:srgbClr val="FF6E55"/>
            </a:solidFill>
            <a:ln>
              <a:solidFill>
                <a:srgbClr val="FF6E5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AutoShape 149"/>
            <p:cNvSpPr>
              <a:spLocks/>
            </p:cNvSpPr>
            <p:nvPr/>
          </p:nvSpPr>
          <p:spPr bwMode="auto">
            <a:xfrm>
              <a:off x="9269791" y="431315"/>
              <a:ext cx="407013" cy="29290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6537" y="19720"/>
                  </a:moveTo>
                  <a:lnTo>
                    <a:pt x="16537" y="19721"/>
                  </a:lnTo>
                  <a:lnTo>
                    <a:pt x="4387" y="19721"/>
                  </a:lnTo>
                  <a:cubicBezTo>
                    <a:pt x="2713" y="19720"/>
                    <a:pt x="1350" y="17824"/>
                    <a:pt x="1350" y="15494"/>
                  </a:cubicBezTo>
                  <a:cubicBezTo>
                    <a:pt x="1350" y="13992"/>
                    <a:pt x="1918" y="12635"/>
                    <a:pt x="2871" y="11862"/>
                  </a:cubicBezTo>
                  <a:cubicBezTo>
                    <a:pt x="3797" y="11123"/>
                    <a:pt x="3860" y="10975"/>
                    <a:pt x="3472" y="9647"/>
                  </a:cubicBezTo>
                  <a:cubicBezTo>
                    <a:pt x="3406" y="9374"/>
                    <a:pt x="3375" y="9136"/>
                    <a:pt x="3375" y="8921"/>
                  </a:cubicBezTo>
                  <a:cubicBezTo>
                    <a:pt x="3375" y="7626"/>
                    <a:pt x="4131" y="6573"/>
                    <a:pt x="5062" y="6573"/>
                  </a:cubicBezTo>
                  <a:cubicBezTo>
                    <a:pt x="5062" y="6573"/>
                    <a:pt x="5505" y="6529"/>
                    <a:pt x="5976" y="6789"/>
                  </a:cubicBezTo>
                  <a:cubicBezTo>
                    <a:pt x="6750" y="7219"/>
                    <a:pt x="6834" y="6808"/>
                    <a:pt x="7200" y="5701"/>
                  </a:cubicBezTo>
                  <a:cubicBezTo>
                    <a:pt x="7974" y="3380"/>
                    <a:pt x="9652" y="1878"/>
                    <a:pt x="11475" y="1878"/>
                  </a:cubicBezTo>
                  <a:cubicBezTo>
                    <a:pt x="13905" y="1878"/>
                    <a:pt x="15914" y="4435"/>
                    <a:pt x="16148" y="7826"/>
                  </a:cubicBezTo>
                  <a:cubicBezTo>
                    <a:pt x="16231" y="9171"/>
                    <a:pt x="16231" y="9171"/>
                    <a:pt x="17239" y="9491"/>
                  </a:cubicBezTo>
                  <a:cubicBezTo>
                    <a:pt x="18984" y="9955"/>
                    <a:pt x="20250" y="12085"/>
                    <a:pt x="20250" y="14555"/>
                  </a:cubicBezTo>
                  <a:cubicBezTo>
                    <a:pt x="20250" y="17404"/>
                    <a:pt x="18585" y="19720"/>
                    <a:pt x="16537" y="19720"/>
                  </a:cubicBezTo>
                  <a:moveTo>
                    <a:pt x="17492" y="7647"/>
                  </a:moveTo>
                  <a:cubicBezTo>
                    <a:pt x="17196" y="3362"/>
                    <a:pt x="14632" y="0"/>
                    <a:pt x="11475" y="0"/>
                  </a:cubicBezTo>
                  <a:cubicBezTo>
                    <a:pt x="9031" y="0"/>
                    <a:pt x="6939" y="2017"/>
                    <a:pt x="5976" y="4911"/>
                  </a:cubicBezTo>
                  <a:cubicBezTo>
                    <a:pt x="5685" y="4784"/>
                    <a:pt x="5383" y="4695"/>
                    <a:pt x="5062" y="4695"/>
                  </a:cubicBezTo>
                  <a:cubicBezTo>
                    <a:pt x="3385" y="4695"/>
                    <a:pt x="2025" y="6589"/>
                    <a:pt x="2025" y="8921"/>
                  </a:cubicBezTo>
                  <a:cubicBezTo>
                    <a:pt x="2025" y="9385"/>
                    <a:pt x="2092" y="9824"/>
                    <a:pt x="2191" y="10240"/>
                  </a:cubicBezTo>
                  <a:cubicBezTo>
                    <a:pt x="886" y="11298"/>
                    <a:pt x="0" y="13242"/>
                    <a:pt x="0" y="15494"/>
                  </a:cubicBezTo>
                  <a:cubicBezTo>
                    <a:pt x="0" y="18866"/>
                    <a:pt x="1964" y="21599"/>
                    <a:pt x="4387" y="21599"/>
                  </a:cubicBezTo>
                  <a:lnTo>
                    <a:pt x="4387" y="21600"/>
                  </a:lnTo>
                  <a:lnTo>
                    <a:pt x="16537" y="21600"/>
                  </a:lnTo>
                  <a:lnTo>
                    <a:pt x="16537" y="21599"/>
                  </a:lnTo>
                  <a:cubicBezTo>
                    <a:pt x="19334" y="21599"/>
                    <a:pt x="21599" y="18446"/>
                    <a:pt x="21599" y="14555"/>
                  </a:cubicBezTo>
                  <a:cubicBezTo>
                    <a:pt x="21599" y="11120"/>
                    <a:pt x="19831" y="8269"/>
                    <a:pt x="17492" y="7647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lIns="38100" tIns="38100" rIns="38100" bIns="38100" anchor="ctr"/>
            <a:lstStyle/>
            <a:p>
              <a:pPr defTabSz="457200"/>
              <a:endParaRPr lang="en-US" sz="3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544125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无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071539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析疑解惑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73235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F7F0D-ADAC-4FC5-9E0E-D46C6A0268EC}" type="datetimeFigureOut">
              <a:rPr lang="zh-CN" altLang="en-US" smtClean="0"/>
              <a:t>2024/6/13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59DF01-35D2-4B61-AEE8-401F0F6C24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64323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F7F0D-ADAC-4FC5-9E0E-D46C6A0268EC}" type="datetimeFigureOut">
              <a:rPr lang="zh-CN" altLang="en-US" smtClean="0"/>
              <a:t>2024/6/13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59DF01-35D2-4B61-AEE8-401F0F6C24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97196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92369" y="331500"/>
            <a:ext cx="6433457" cy="4543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295400"/>
            <a:ext cx="10515600" cy="4881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9F7F0D-ADAC-4FC5-9E0E-D46C6A0268EC}" type="datetimeFigureOut">
              <a:rPr lang="zh-CN" altLang="en-US" smtClean="0"/>
              <a:t>2024/6/13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59DF01-35D2-4B61-AEE8-401F0F6C24A7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3" name="矩形 22"/>
          <p:cNvSpPr/>
          <p:nvPr userDrawn="1"/>
        </p:nvSpPr>
        <p:spPr>
          <a:xfrm>
            <a:off x="520505" y="726233"/>
            <a:ext cx="11271445" cy="47209"/>
          </a:xfrm>
          <a:prstGeom prst="rect">
            <a:avLst/>
          </a:prstGeom>
          <a:solidFill>
            <a:srgbClr val="FF6E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 userDrawn="1"/>
        </p:nvSpPr>
        <p:spPr>
          <a:xfrm>
            <a:off x="-7246" y="881611"/>
            <a:ext cx="12199246" cy="81880"/>
          </a:xfrm>
          <a:prstGeom prst="rect">
            <a:avLst/>
          </a:prstGeom>
          <a:solidFill>
            <a:srgbClr val="48B4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8" name="组合 27"/>
          <p:cNvGrpSpPr/>
          <p:nvPr userDrawn="1"/>
        </p:nvGrpSpPr>
        <p:grpSpPr>
          <a:xfrm>
            <a:off x="11179508" y="172891"/>
            <a:ext cx="722714" cy="722714"/>
            <a:chOff x="11155007" y="186958"/>
            <a:chExt cx="845768" cy="845768"/>
          </a:xfrm>
        </p:grpSpPr>
        <p:sp>
          <p:nvSpPr>
            <p:cNvPr id="8" name="Oval 4"/>
            <p:cNvSpPr/>
            <p:nvPr/>
          </p:nvSpPr>
          <p:spPr>
            <a:xfrm>
              <a:off x="11155007" y="186958"/>
              <a:ext cx="845768" cy="845768"/>
            </a:xfrm>
            <a:prstGeom prst="ellipse">
              <a:avLst/>
            </a:prstGeom>
            <a:solidFill>
              <a:srgbClr val="48B49C"/>
            </a:solidFill>
            <a:ln>
              <a:solidFill>
                <a:srgbClr val="48B4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AutoShape 112"/>
            <p:cNvSpPr>
              <a:spLocks/>
            </p:cNvSpPr>
            <p:nvPr/>
          </p:nvSpPr>
          <p:spPr bwMode="auto">
            <a:xfrm>
              <a:off x="11361545" y="393496"/>
              <a:ext cx="407012" cy="407708"/>
            </a:xfrm>
            <a:custGeom>
              <a:avLst/>
              <a:gdLst>
                <a:gd name="T0" fmla="*/ 10510 w 21020"/>
                <a:gd name="T1" fmla="*/ 10800 h 21600"/>
                <a:gd name="T2" fmla="*/ 10510 w 21020"/>
                <a:gd name="T3" fmla="*/ 10800 h 21600"/>
                <a:gd name="T4" fmla="*/ 10510 w 21020"/>
                <a:gd name="T5" fmla="*/ 10800 h 21600"/>
                <a:gd name="T6" fmla="*/ 10510 w 2102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020" h="21600">
                  <a:moveTo>
                    <a:pt x="18846" y="7946"/>
                  </a:moveTo>
                  <a:lnTo>
                    <a:pt x="17740" y="9091"/>
                  </a:lnTo>
                  <a:cubicBezTo>
                    <a:pt x="17740" y="8939"/>
                    <a:pt x="17758" y="8792"/>
                    <a:pt x="17744" y="8636"/>
                  </a:cubicBezTo>
                  <a:cubicBezTo>
                    <a:pt x="17629" y="7331"/>
                    <a:pt x="17036" y="6068"/>
                    <a:pt x="16074" y="5080"/>
                  </a:cubicBezTo>
                  <a:cubicBezTo>
                    <a:pt x="15004" y="3980"/>
                    <a:pt x="13585" y="3348"/>
                    <a:pt x="12180" y="3345"/>
                  </a:cubicBezTo>
                  <a:lnTo>
                    <a:pt x="13268" y="2218"/>
                  </a:lnTo>
                  <a:cubicBezTo>
                    <a:pt x="13812" y="1659"/>
                    <a:pt x="14572" y="1350"/>
                    <a:pt x="15403" y="1350"/>
                  </a:cubicBezTo>
                  <a:cubicBezTo>
                    <a:pt x="16460" y="1350"/>
                    <a:pt x="17546" y="1840"/>
                    <a:pt x="18381" y="2696"/>
                  </a:cubicBezTo>
                  <a:cubicBezTo>
                    <a:pt x="19165" y="3500"/>
                    <a:pt x="19631" y="4499"/>
                    <a:pt x="19698" y="5510"/>
                  </a:cubicBezTo>
                  <a:cubicBezTo>
                    <a:pt x="19760" y="6453"/>
                    <a:pt x="19457" y="7317"/>
                    <a:pt x="18846" y="7946"/>
                  </a:cubicBezTo>
                  <a:moveTo>
                    <a:pt x="5828" y="19329"/>
                  </a:moveTo>
                  <a:cubicBezTo>
                    <a:pt x="5813" y="18424"/>
                    <a:pt x="5454" y="17481"/>
                    <a:pt x="4730" y="16739"/>
                  </a:cubicBezTo>
                  <a:cubicBezTo>
                    <a:pt x="4046" y="16034"/>
                    <a:pt x="3150" y="15628"/>
                    <a:pt x="2257" y="15592"/>
                  </a:cubicBezTo>
                  <a:lnTo>
                    <a:pt x="2911" y="13157"/>
                  </a:lnTo>
                  <a:cubicBezTo>
                    <a:pt x="2959" y="12995"/>
                    <a:pt x="3052" y="12835"/>
                    <a:pt x="3168" y="12695"/>
                  </a:cubicBezTo>
                  <a:cubicBezTo>
                    <a:pt x="4485" y="11726"/>
                    <a:pt x="6512" y="12012"/>
                    <a:pt x="7920" y="13460"/>
                  </a:cubicBezTo>
                  <a:cubicBezTo>
                    <a:pt x="9409" y="14990"/>
                    <a:pt x="9639" y="17230"/>
                    <a:pt x="8492" y="18568"/>
                  </a:cubicBezTo>
                  <a:cubicBezTo>
                    <a:pt x="8416" y="18609"/>
                    <a:pt x="8339" y="18648"/>
                    <a:pt x="8256" y="18675"/>
                  </a:cubicBezTo>
                  <a:cubicBezTo>
                    <a:pt x="8256" y="18675"/>
                    <a:pt x="5828" y="19329"/>
                    <a:pt x="5828" y="19329"/>
                  </a:cubicBezTo>
                  <a:close/>
                  <a:moveTo>
                    <a:pt x="2737" y="20164"/>
                  </a:moveTo>
                  <a:cubicBezTo>
                    <a:pt x="2665" y="20181"/>
                    <a:pt x="2443" y="20239"/>
                    <a:pt x="2291" y="20249"/>
                  </a:cubicBezTo>
                  <a:cubicBezTo>
                    <a:pt x="1751" y="20244"/>
                    <a:pt x="1313" y="19792"/>
                    <a:pt x="1313" y="19237"/>
                  </a:cubicBezTo>
                  <a:cubicBezTo>
                    <a:pt x="1321" y="19124"/>
                    <a:pt x="1365" y="18929"/>
                    <a:pt x="1380" y="18857"/>
                  </a:cubicBezTo>
                  <a:lnTo>
                    <a:pt x="2071" y="16283"/>
                  </a:lnTo>
                  <a:cubicBezTo>
                    <a:pt x="2822" y="16261"/>
                    <a:pt x="3630" y="16562"/>
                    <a:pt x="4265" y="17215"/>
                  </a:cubicBezTo>
                  <a:cubicBezTo>
                    <a:pt x="4911" y="17878"/>
                    <a:pt x="5214" y="18725"/>
                    <a:pt x="5181" y="19504"/>
                  </a:cubicBezTo>
                  <a:cubicBezTo>
                    <a:pt x="5181" y="19504"/>
                    <a:pt x="2737" y="20164"/>
                    <a:pt x="2737" y="20164"/>
                  </a:cubicBezTo>
                  <a:close/>
                  <a:moveTo>
                    <a:pt x="6888" y="11179"/>
                  </a:moveTo>
                  <a:cubicBezTo>
                    <a:pt x="6280" y="10927"/>
                    <a:pt x="5642" y="10783"/>
                    <a:pt x="5004" y="10774"/>
                  </a:cubicBezTo>
                  <a:lnTo>
                    <a:pt x="10063" y="5536"/>
                  </a:lnTo>
                  <a:cubicBezTo>
                    <a:pt x="10838" y="4759"/>
                    <a:pt x="11966" y="4536"/>
                    <a:pt x="13077" y="4819"/>
                  </a:cubicBezTo>
                  <a:cubicBezTo>
                    <a:pt x="13077" y="4819"/>
                    <a:pt x="6888" y="11179"/>
                    <a:pt x="6888" y="11179"/>
                  </a:cubicBezTo>
                  <a:close/>
                  <a:moveTo>
                    <a:pt x="9717" y="13672"/>
                  </a:moveTo>
                  <a:cubicBezTo>
                    <a:pt x="9473" y="13258"/>
                    <a:pt x="9194" y="12859"/>
                    <a:pt x="8848" y="12505"/>
                  </a:cubicBezTo>
                  <a:cubicBezTo>
                    <a:pt x="8447" y="12093"/>
                    <a:pt x="7986" y="11770"/>
                    <a:pt x="7507" y="11498"/>
                  </a:cubicBezTo>
                  <a:lnTo>
                    <a:pt x="13767" y="5064"/>
                  </a:lnTo>
                  <a:cubicBezTo>
                    <a:pt x="14259" y="5288"/>
                    <a:pt x="14729" y="5607"/>
                    <a:pt x="15145" y="6035"/>
                  </a:cubicBezTo>
                  <a:cubicBezTo>
                    <a:pt x="15500" y="6398"/>
                    <a:pt x="15775" y="6806"/>
                    <a:pt x="15987" y="7229"/>
                  </a:cubicBezTo>
                  <a:cubicBezTo>
                    <a:pt x="15987" y="7229"/>
                    <a:pt x="9717" y="13672"/>
                    <a:pt x="9717" y="13672"/>
                  </a:cubicBezTo>
                  <a:close/>
                  <a:moveTo>
                    <a:pt x="10519" y="16061"/>
                  </a:moveTo>
                  <a:cubicBezTo>
                    <a:pt x="10465" y="15452"/>
                    <a:pt x="10298" y="14854"/>
                    <a:pt x="10047" y="14288"/>
                  </a:cubicBezTo>
                  <a:lnTo>
                    <a:pt x="16257" y="7906"/>
                  </a:lnTo>
                  <a:cubicBezTo>
                    <a:pt x="16637" y="9140"/>
                    <a:pt x="16442" y="10429"/>
                    <a:pt x="15610" y="11284"/>
                  </a:cubicBezTo>
                  <a:cubicBezTo>
                    <a:pt x="15604" y="11290"/>
                    <a:pt x="15598" y="11293"/>
                    <a:pt x="15593" y="11298"/>
                  </a:cubicBezTo>
                  <a:lnTo>
                    <a:pt x="15602" y="11306"/>
                  </a:lnTo>
                  <a:lnTo>
                    <a:pt x="10525" y="16565"/>
                  </a:lnTo>
                  <a:cubicBezTo>
                    <a:pt x="10527" y="16397"/>
                    <a:pt x="10534" y="16232"/>
                    <a:pt x="10519" y="16061"/>
                  </a:cubicBezTo>
                  <a:moveTo>
                    <a:pt x="19308" y="1741"/>
                  </a:moveTo>
                  <a:cubicBezTo>
                    <a:pt x="18228" y="632"/>
                    <a:pt x="16805" y="0"/>
                    <a:pt x="15403" y="0"/>
                  </a:cubicBezTo>
                  <a:cubicBezTo>
                    <a:pt x="14220" y="0"/>
                    <a:pt x="13131" y="450"/>
                    <a:pt x="12335" y="1266"/>
                  </a:cubicBezTo>
                  <a:lnTo>
                    <a:pt x="9138" y="4577"/>
                  </a:lnTo>
                  <a:cubicBezTo>
                    <a:pt x="9129" y="4585"/>
                    <a:pt x="9118" y="4592"/>
                    <a:pt x="9108" y="4602"/>
                  </a:cubicBezTo>
                  <a:cubicBezTo>
                    <a:pt x="9103" y="4608"/>
                    <a:pt x="9100" y="4614"/>
                    <a:pt x="9095" y="4620"/>
                  </a:cubicBezTo>
                  <a:lnTo>
                    <a:pt x="9096" y="4621"/>
                  </a:lnTo>
                  <a:lnTo>
                    <a:pt x="2310" y="11647"/>
                  </a:lnTo>
                  <a:cubicBezTo>
                    <a:pt x="1998" y="11966"/>
                    <a:pt x="1771" y="12364"/>
                    <a:pt x="1645" y="12797"/>
                  </a:cubicBezTo>
                  <a:lnTo>
                    <a:pt x="102" y="18541"/>
                  </a:lnTo>
                  <a:cubicBezTo>
                    <a:pt x="100" y="18557"/>
                    <a:pt x="0" y="19008"/>
                    <a:pt x="0" y="19237"/>
                  </a:cubicBezTo>
                  <a:cubicBezTo>
                    <a:pt x="0" y="20541"/>
                    <a:pt x="1030" y="21599"/>
                    <a:pt x="2302" y="21599"/>
                  </a:cubicBezTo>
                  <a:cubicBezTo>
                    <a:pt x="2554" y="21599"/>
                    <a:pt x="3044" y="21475"/>
                    <a:pt x="3062" y="21473"/>
                  </a:cubicBezTo>
                  <a:lnTo>
                    <a:pt x="8630" y="19969"/>
                  </a:lnTo>
                  <a:cubicBezTo>
                    <a:pt x="9054" y="19839"/>
                    <a:pt x="9439" y="19604"/>
                    <a:pt x="9750" y="19283"/>
                  </a:cubicBezTo>
                  <a:lnTo>
                    <a:pt x="19776" y="8899"/>
                  </a:lnTo>
                  <a:cubicBezTo>
                    <a:pt x="21600" y="7023"/>
                    <a:pt x="21394" y="3881"/>
                    <a:pt x="19308" y="1741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lIns="38100" tIns="38100" rIns="38100" bIns="38100" anchor="ctr"/>
            <a:lstStyle/>
            <a:p>
              <a:pPr defTabSz="457200"/>
              <a:endParaRPr lang="en-US" sz="3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</p:grpSp>
      <p:grpSp>
        <p:nvGrpSpPr>
          <p:cNvPr id="25" name="组合 24"/>
          <p:cNvGrpSpPr/>
          <p:nvPr userDrawn="1"/>
        </p:nvGrpSpPr>
        <p:grpSpPr>
          <a:xfrm>
            <a:off x="8273330" y="172890"/>
            <a:ext cx="722714" cy="722713"/>
            <a:chOff x="7995605" y="186957"/>
            <a:chExt cx="845768" cy="845767"/>
          </a:xfrm>
        </p:grpSpPr>
        <p:sp>
          <p:nvSpPr>
            <p:cNvPr id="11" name="Oval 5"/>
            <p:cNvSpPr/>
            <p:nvPr/>
          </p:nvSpPr>
          <p:spPr>
            <a:xfrm>
              <a:off x="7995605" y="186957"/>
              <a:ext cx="845768" cy="845767"/>
            </a:xfrm>
            <a:prstGeom prst="ellipse">
              <a:avLst/>
            </a:prstGeom>
            <a:solidFill>
              <a:srgbClr val="A5779E"/>
            </a:solidFill>
            <a:ln>
              <a:solidFill>
                <a:srgbClr val="A5779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" name="Group 18"/>
            <p:cNvGrpSpPr/>
            <p:nvPr/>
          </p:nvGrpSpPr>
          <p:grpSpPr>
            <a:xfrm>
              <a:off x="8281575" y="393492"/>
              <a:ext cx="279691" cy="407707"/>
              <a:chOff x="3500430" y="4071948"/>
              <a:chExt cx="251543" cy="366676"/>
            </a:xfrm>
            <a:solidFill>
              <a:schemeClr val="bg1"/>
            </a:solidFill>
          </p:grpSpPr>
          <p:sp>
            <p:nvSpPr>
              <p:cNvPr id="13" name="AutoShape 113"/>
              <p:cNvSpPr>
                <a:spLocks/>
              </p:cNvSpPr>
              <p:nvPr/>
            </p:nvSpPr>
            <p:spPr bwMode="auto">
              <a:xfrm>
                <a:off x="3500430" y="4071948"/>
                <a:ext cx="251543" cy="366676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5386" y="14175"/>
                    </a:moveTo>
                    <a:lnTo>
                      <a:pt x="6223" y="14175"/>
                    </a:lnTo>
                    <a:cubicBezTo>
                      <a:pt x="5734" y="13446"/>
                      <a:pt x="5147" y="12716"/>
                      <a:pt x="4568" y="12003"/>
                    </a:cubicBezTo>
                    <a:cubicBezTo>
                      <a:pt x="3287" y="10427"/>
                      <a:pt x="1963" y="8797"/>
                      <a:pt x="1963" y="7425"/>
                    </a:cubicBezTo>
                    <a:cubicBezTo>
                      <a:pt x="1963" y="4075"/>
                      <a:pt x="5927" y="1350"/>
                      <a:pt x="10800" y="1350"/>
                    </a:cubicBezTo>
                    <a:cubicBezTo>
                      <a:pt x="15672" y="1350"/>
                      <a:pt x="19636" y="4075"/>
                      <a:pt x="19636" y="7425"/>
                    </a:cubicBezTo>
                    <a:cubicBezTo>
                      <a:pt x="19636" y="8787"/>
                      <a:pt x="18312" y="10425"/>
                      <a:pt x="17029" y="12011"/>
                    </a:cubicBezTo>
                    <a:cubicBezTo>
                      <a:pt x="16455" y="12723"/>
                      <a:pt x="15873" y="13449"/>
                      <a:pt x="15386" y="14175"/>
                    </a:cubicBezTo>
                    <a:moveTo>
                      <a:pt x="10800" y="20249"/>
                    </a:moveTo>
                    <a:cubicBezTo>
                      <a:pt x="9805" y="20249"/>
                      <a:pt x="9347" y="20171"/>
                      <a:pt x="8839" y="19406"/>
                    </a:cubicBezTo>
                    <a:lnTo>
                      <a:pt x="13000" y="19048"/>
                    </a:lnTo>
                    <a:cubicBezTo>
                      <a:pt x="12398" y="20164"/>
                      <a:pt x="11959" y="20249"/>
                      <a:pt x="10800" y="20249"/>
                    </a:cubicBezTo>
                    <a:moveTo>
                      <a:pt x="7595" y="16813"/>
                    </a:moveTo>
                    <a:cubicBezTo>
                      <a:pt x="7417" y="16407"/>
                      <a:pt x="7215" y="15978"/>
                      <a:pt x="6991" y="15525"/>
                    </a:cubicBezTo>
                    <a:lnTo>
                      <a:pt x="14616" y="15525"/>
                    </a:lnTo>
                    <a:cubicBezTo>
                      <a:pt x="14496" y="15767"/>
                      <a:pt x="14375" y="16010"/>
                      <a:pt x="14270" y="16239"/>
                    </a:cubicBezTo>
                    <a:cubicBezTo>
                      <a:pt x="14270" y="16239"/>
                      <a:pt x="7595" y="16813"/>
                      <a:pt x="7595" y="16813"/>
                    </a:cubicBezTo>
                    <a:close/>
                    <a:moveTo>
                      <a:pt x="13345" y="18343"/>
                    </a:moveTo>
                    <a:lnTo>
                      <a:pt x="8476" y="18762"/>
                    </a:lnTo>
                    <a:cubicBezTo>
                      <a:pt x="8303" y="18416"/>
                      <a:pt x="8116" y="18011"/>
                      <a:pt x="7890" y="17483"/>
                    </a:cubicBezTo>
                    <a:cubicBezTo>
                      <a:pt x="7887" y="17477"/>
                      <a:pt x="7883" y="17469"/>
                      <a:pt x="7881" y="17462"/>
                    </a:cubicBezTo>
                    <a:lnTo>
                      <a:pt x="13957" y="16941"/>
                    </a:lnTo>
                    <a:cubicBezTo>
                      <a:pt x="13871" y="17140"/>
                      <a:pt x="13778" y="17350"/>
                      <a:pt x="13698" y="17537"/>
                    </a:cubicBezTo>
                    <a:cubicBezTo>
                      <a:pt x="13569" y="17841"/>
                      <a:pt x="13453" y="18104"/>
                      <a:pt x="13345" y="18343"/>
                    </a:cubicBezTo>
                    <a:moveTo>
                      <a:pt x="10800" y="0"/>
                    </a:moveTo>
                    <a:cubicBezTo>
                      <a:pt x="4835" y="0"/>
                      <a:pt x="0" y="3324"/>
                      <a:pt x="0" y="7425"/>
                    </a:cubicBezTo>
                    <a:cubicBezTo>
                      <a:pt x="0" y="10146"/>
                      <a:pt x="3621" y="13029"/>
                      <a:pt x="4939" y="15562"/>
                    </a:cubicBezTo>
                    <a:cubicBezTo>
                      <a:pt x="6906" y="19339"/>
                      <a:pt x="6688" y="21599"/>
                      <a:pt x="10800" y="21599"/>
                    </a:cubicBezTo>
                    <a:cubicBezTo>
                      <a:pt x="14972" y="21599"/>
                      <a:pt x="14692" y="19349"/>
                      <a:pt x="16660" y="15577"/>
                    </a:cubicBezTo>
                    <a:cubicBezTo>
                      <a:pt x="17983" y="13039"/>
                      <a:pt x="21600" y="10124"/>
                      <a:pt x="21600" y="7425"/>
                    </a:cubicBezTo>
                    <a:cubicBezTo>
                      <a:pt x="21600" y="3324"/>
                      <a:pt x="16764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defTabSz="457200"/>
                <a:endParaRPr lang="en-US" sz="3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  <p:sp>
            <p:nvSpPr>
              <p:cNvPr id="14" name="AutoShape 114"/>
              <p:cNvSpPr>
                <a:spLocks/>
              </p:cNvSpPr>
              <p:nvPr/>
            </p:nvSpPr>
            <p:spPr bwMode="auto">
              <a:xfrm>
                <a:off x="3557371" y="4129515"/>
                <a:ext cx="74461" cy="74461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9938" y="0"/>
                    </a:moveTo>
                    <a:cubicBezTo>
                      <a:pt x="8943" y="0"/>
                      <a:pt x="0" y="8942"/>
                      <a:pt x="0" y="19938"/>
                    </a:cubicBezTo>
                    <a:cubicBezTo>
                      <a:pt x="0" y="20855"/>
                      <a:pt x="743" y="21600"/>
                      <a:pt x="1661" y="21600"/>
                    </a:cubicBezTo>
                    <a:cubicBezTo>
                      <a:pt x="2579" y="21600"/>
                      <a:pt x="3323" y="20855"/>
                      <a:pt x="3323" y="19938"/>
                    </a:cubicBezTo>
                    <a:cubicBezTo>
                      <a:pt x="3323" y="10777"/>
                      <a:pt x="10777" y="3323"/>
                      <a:pt x="19938" y="3323"/>
                    </a:cubicBezTo>
                    <a:cubicBezTo>
                      <a:pt x="20856" y="3323"/>
                      <a:pt x="21600" y="2578"/>
                      <a:pt x="21600" y="1661"/>
                    </a:cubicBezTo>
                    <a:cubicBezTo>
                      <a:pt x="21600" y="744"/>
                      <a:pt x="20856" y="0"/>
                      <a:pt x="19938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defTabSz="457200"/>
                <a:endParaRPr lang="en-US" sz="3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</p:grpSp>
      </p:grpSp>
      <p:grpSp>
        <p:nvGrpSpPr>
          <p:cNvPr id="27" name="组合 26"/>
          <p:cNvGrpSpPr/>
          <p:nvPr userDrawn="1"/>
        </p:nvGrpSpPr>
        <p:grpSpPr>
          <a:xfrm>
            <a:off x="10210782" y="172891"/>
            <a:ext cx="722714" cy="722714"/>
            <a:chOff x="10101873" y="186958"/>
            <a:chExt cx="845768" cy="845768"/>
          </a:xfrm>
        </p:grpSpPr>
        <p:sp>
          <p:nvSpPr>
            <p:cNvPr id="16" name="Oval 3"/>
            <p:cNvSpPr/>
            <p:nvPr/>
          </p:nvSpPr>
          <p:spPr>
            <a:xfrm>
              <a:off x="10101873" y="186958"/>
              <a:ext cx="845768" cy="845768"/>
            </a:xfrm>
            <a:prstGeom prst="ellipse">
              <a:avLst/>
            </a:prstGeom>
            <a:solidFill>
              <a:srgbClr val="FFC353"/>
            </a:solidFill>
            <a:ln>
              <a:solidFill>
                <a:srgbClr val="FFC35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7" name="Group 17"/>
            <p:cNvGrpSpPr/>
            <p:nvPr/>
          </p:nvGrpSpPr>
          <p:grpSpPr>
            <a:xfrm>
              <a:off x="10308411" y="431315"/>
              <a:ext cx="407013" cy="356918"/>
              <a:chOff x="1978660" y="2629646"/>
              <a:chExt cx="366051" cy="320998"/>
            </a:xfrm>
            <a:solidFill>
              <a:schemeClr val="bg1"/>
            </a:solidFill>
          </p:grpSpPr>
          <p:sp>
            <p:nvSpPr>
              <p:cNvPr id="18" name="AutoShape 147"/>
              <p:cNvSpPr>
                <a:spLocks/>
              </p:cNvSpPr>
              <p:nvPr/>
            </p:nvSpPr>
            <p:spPr bwMode="auto">
              <a:xfrm>
                <a:off x="1978660" y="2629646"/>
                <a:ext cx="366051" cy="320998"/>
              </a:xfrm>
              <a:custGeom>
                <a:avLst/>
                <a:gdLst>
                  <a:gd name="T0" fmla="+- 0 10800 597"/>
                  <a:gd name="T1" fmla="*/ T0 w 20407"/>
                  <a:gd name="T2" fmla="+- 0 11028 672"/>
                  <a:gd name="T3" fmla="*/ 11028 h 20712"/>
                  <a:gd name="T4" fmla="+- 0 10800 597"/>
                  <a:gd name="T5" fmla="*/ T4 w 20407"/>
                  <a:gd name="T6" fmla="+- 0 11028 672"/>
                  <a:gd name="T7" fmla="*/ 11028 h 20712"/>
                  <a:gd name="T8" fmla="+- 0 10800 597"/>
                  <a:gd name="T9" fmla="*/ T8 w 20407"/>
                  <a:gd name="T10" fmla="+- 0 11028 672"/>
                  <a:gd name="T11" fmla="*/ 11028 h 20712"/>
                  <a:gd name="T12" fmla="+- 0 10800 597"/>
                  <a:gd name="T13" fmla="*/ T12 w 20407"/>
                  <a:gd name="T14" fmla="+- 0 11028 672"/>
                  <a:gd name="T15" fmla="*/ 11028 h 20712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0407" h="20712">
                    <a:moveTo>
                      <a:pt x="17706" y="10922"/>
                    </a:moveTo>
                    <a:lnTo>
                      <a:pt x="10657" y="19017"/>
                    </a:lnTo>
                    <a:cubicBezTo>
                      <a:pt x="10407" y="19305"/>
                      <a:pt x="9998" y="19305"/>
                      <a:pt x="9748" y="19017"/>
                    </a:cubicBezTo>
                    <a:lnTo>
                      <a:pt x="2699" y="10922"/>
                    </a:lnTo>
                    <a:cubicBezTo>
                      <a:pt x="817" y="8762"/>
                      <a:pt x="817" y="5247"/>
                      <a:pt x="2699" y="3087"/>
                    </a:cubicBezTo>
                    <a:cubicBezTo>
                      <a:pt x="4512" y="1004"/>
                      <a:pt x="7429" y="931"/>
                      <a:pt x="9338" y="2923"/>
                    </a:cubicBezTo>
                    <a:lnTo>
                      <a:pt x="10202" y="3825"/>
                    </a:lnTo>
                    <a:lnTo>
                      <a:pt x="11067" y="2923"/>
                    </a:lnTo>
                    <a:cubicBezTo>
                      <a:pt x="12976" y="931"/>
                      <a:pt x="15893" y="1004"/>
                      <a:pt x="17706" y="3087"/>
                    </a:cubicBezTo>
                    <a:cubicBezTo>
                      <a:pt x="19588" y="5247"/>
                      <a:pt x="19588" y="8762"/>
                      <a:pt x="17706" y="10922"/>
                    </a:cubicBezTo>
                    <a:moveTo>
                      <a:pt x="18616" y="2043"/>
                    </a:moveTo>
                    <a:cubicBezTo>
                      <a:pt x="16301" y="-617"/>
                      <a:pt x="12601" y="-672"/>
                      <a:pt x="10202" y="1830"/>
                    </a:cubicBezTo>
                    <a:cubicBezTo>
                      <a:pt x="7805" y="-672"/>
                      <a:pt x="4104" y="-617"/>
                      <a:pt x="1789" y="2043"/>
                    </a:cubicBezTo>
                    <a:cubicBezTo>
                      <a:pt x="-597" y="4783"/>
                      <a:pt x="-597" y="9226"/>
                      <a:pt x="1789" y="11967"/>
                    </a:cubicBezTo>
                    <a:cubicBezTo>
                      <a:pt x="2470" y="12750"/>
                      <a:pt x="8838" y="20061"/>
                      <a:pt x="8838" y="20061"/>
                    </a:cubicBezTo>
                    <a:cubicBezTo>
                      <a:pt x="9592" y="20928"/>
                      <a:pt x="10812" y="20928"/>
                      <a:pt x="11567" y="20061"/>
                    </a:cubicBezTo>
                    <a:cubicBezTo>
                      <a:pt x="11567" y="20061"/>
                      <a:pt x="18539" y="12056"/>
                      <a:pt x="18616" y="11967"/>
                    </a:cubicBezTo>
                    <a:cubicBezTo>
                      <a:pt x="21003" y="9226"/>
                      <a:pt x="21003" y="4783"/>
                      <a:pt x="18616" y="2043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defTabSz="457200"/>
                <a:endParaRPr lang="en-US" sz="3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  <p:sp>
            <p:nvSpPr>
              <p:cNvPr id="19" name="AutoShape 148"/>
              <p:cNvSpPr>
                <a:spLocks/>
              </p:cNvSpPr>
              <p:nvPr/>
            </p:nvSpPr>
            <p:spPr bwMode="auto">
              <a:xfrm>
                <a:off x="2035600" y="2687213"/>
                <a:ext cx="54438" cy="5443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9326" y="0"/>
                    </a:moveTo>
                    <a:cubicBezTo>
                      <a:pt x="19317" y="0"/>
                      <a:pt x="19317" y="4"/>
                      <a:pt x="19308" y="4"/>
                    </a:cubicBezTo>
                    <a:cubicBezTo>
                      <a:pt x="8643" y="13"/>
                      <a:pt x="0" y="8659"/>
                      <a:pt x="0" y="19326"/>
                    </a:cubicBezTo>
                    <a:cubicBezTo>
                      <a:pt x="0" y="20580"/>
                      <a:pt x="1019" y="21600"/>
                      <a:pt x="2273" y="21600"/>
                    </a:cubicBezTo>
                    <a:cubicBezTo>
                      <a:pt x="3528" y="21600"/>
                      <a:pt x="4547" y="20580"/>
                      <a:pt x="4547" y="19326"/>
                    </a:cubicBezTo>
                    <a:lnTo>
                      <a:pt x="4547" y="19321"/>
                    </a:lnTo>
                    <a:cubicBezTo>
                      <a:pt x="4547" y="11164"/>
                      <a:pt x="11164" y="4547"/>
                      <a:pt x="19321" y="4547"/>
                    </a:cubicBezTo>
                    <a:lnTo>
                      <a:pt x="19326" y="4547"/>
                    </a:lnTo>
                    <a:cubicBezTo>
                      <a:pt x="20580" y="4547"/>
                      <a:pt x="21599" y="3528"/>
                      <a:pt x="21599" y="2273"/>
                    </a:cubicBezTo>
                    <a:cubicBezTo>
                      <a:pt x="21599" y="1019"/>
                      <a:pt x="20580" y="0"/>
                      <a:pt x="19326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defTabSz="457200"/>
                <a:endParaRPr lang="en-US" sz="3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</p:grpSp>
      </p:grpSp>
      <p:grpSp>
        <p:nvGrpSpPr>
          <p:cNvPr id="26" name="组合 25"/>
          <p:cNvGrpSpPr/>
          <p:nvPr userDrawn="1"/>
        </p:nvGrpSpPr>
        <p:grpSpPr>
          <a:xfrm>
            <a:off x="9242502" y="172891"/>
            <a:ext cx="722714" cy="722714"/>
            <a:chOff x="9063253" y="186958"/>
            <a:chExt cx="845768" cy="845768"/>
          </a:xfrm>
        </p:grpSpPr>
        <p:sp>
          <p:nvSpPr>
            <p:cNvPr id="21" name="Oval 2"/>
            <p:cNvSpPr/>
            <p:nvPr/>
          </p:nvSpPr>
          <p:spPr>
            <a:xfrm>
              <a:off x="9063253" y="186958"/>
              <a:ext cx="845768" cy="845768"/>
            </a:xfrm>
            <a:prstGeom prst="ellipse">
              <a:avLst/>
            </a:prstGeom>
            <a:solidFill>
              <a:srgbClr val="FF6E55"/>
            </a:solidFill>
            <a:ln>
              <a:solidFill>
                <a:srgbClr val="FF6E5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AutoShape 149"/>
            <p:cNvSpPr>
              <a:spLocks/>
            </p:cNvSpPr>
            <p:nvPr/>
          </p:nvSpPr>
          <p:spPr bwMode="auto">
            <a:xfrm>
              <a:off x="9269791" y="431315"/>
              <a:ext cx="407013" cy="29290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6537" y="19720"/>
                  </a:moveTo>
                  <a:lnTo>
                    <a:pt x="16537" y="19721"/>
                  </a:lnTo>
                  <a:lnTo>
                    <a:pt x="4387" y="19721"/>
                  </a:lnTo>
                  <a:cubicBezTo>
                    <a:pt x="2713" y="19720"/>
                    <a:pt x="1350" y="17824"/>
                    <a:pt x="1350" y="15494"/>
                  </a:cubicBezTo>
                  <a:cubicBezTo>
                    <a:pt x="1350" y="13992"/>
                    <a:pt x="1918" y="12635"/>
                    <a:pt x="2871" y="11862"/>
                  </a:cubicBezTo>
                  <a:cubicBezTo>
                    <a:pt x="3797" y="11123"/>
                    <a:pt x="3860" y="10975"/>
                    <a:pt x="3472" y="9647"/>
                  </a:cubicBezTo>
                  <a:cubicBezTo>
                    <a:pt x="3406" y="9374"/>
                    <a:pt x="3375" y="9136"/>
                    <a:pt x="3375" y="8921"/>
                  </a:cubicBezTo>
                  <a:cubicBezTo>
                    <a:pt x="3375" y="7626"/>
                    <a:pt x="4131" y="6573"/>
                    <a:pt x="5062" y="6573"/>
                  </a:cubicBezTo>
                  <a:cubicBezTo>
                    <a:pt x="5062" y="6573"/>
                    <a:pt x="5505" y="6529"/>
                    <a:pt x="5976" y="6789"/>
                  </a:cubicBezTo>
                  <a:cubicBezTo>
                    <a:pt x="6750" y="7219"/>
                    <a:pt x="6834" y="6808"/>
                    <a:pt x="7200" y="5701"/>
                  </a:cubicBezTo>
                  <a:cubicBezTo>
                    <a:pt x="7974" y="3380"/>
                    <a:pt x="9652" y="1878"/>
                    <a:pt x="11475" y="1878"/>
                  </a:cubicBezTo>
                  <a:cubicBezTo>
                    <a:pt x="13905" y="1878"/>
                    <a:pt x="15914" y="4435"/>
                    <a:pt x="16148" y="7826"/>
                  </a:cubicBezTo>
                  <a:cubicBezTo>
                    <a:pt x="16231" y="9171"/>
                    <a:pt x="16231" y="9171"/>
                    <a:pt x="17239" y="9491"/>
                  </a:cubicBezTo>
                  <a:cubicBezTo>
                    <a:pt x="18984" y="9955"/>
                    <a:pt x="20250" y="12085"/>
                    <a:pt x="20250" y="14555"/>
                  </a:cubicBezTo>
                  <a:cubicBezTo>
                    <a:pt x="20250" y="17404"/>
                    <a:pt x="18585" y="19720"/>
                    <a:pt x="16537" y="19720"/>
                  </a:cubicBezTo>
                  <a:moveTo>
                    <a:pt x="17492" y="7647"/>
                  </a:moveTo>
                  <a:cubicBezTo>
                    <a:pt x="17196" y="3362"/>
                    <a:pt x="14632" y="0"/>
                    <a:pt x="11475" y="0"/>
                  </a:cubicBezTo>
                  <a:cubicBezTo>
                    <a:pt x="9031" y="0"/>
                    <a:pt x="6939" y="2017"/>
                    <a:pt x="5976" y="4911"/>
                  </a:cubicBezTo>
                  <a:cubicBezTo>
                    <a:pt x="5685" y="4784"/>
                    <a:pt x="5383" y="4695"/>
                    <a:pt x="5062" y="4695"/>
                  </a:cubicBezTo>
                  <a:cubicBezTo>
                    <a:pt x="3385" y="4695"/>
                    <a:pt x="2025" y="6589"/>
                    <a:pt x="2025" y="8921"/>
                  </a:cubicBezTo>
                  <a:cubicBezTo>
                    <a:pt x="2025" y="9385"/>
                    <a:pt x="2092" y="9824"/>
                    <a:pt x="2191" y="10240"/>
                  </a:cubicBezTo>
                  <a:cubicBezTo>
                    <a:pt x="886" y="11298"/>
                    <a:pt x="0" y="13242"/>
                    <a:pt x="0" y="15494"/>
                  </a:cubicBezTo>
                  <a:cubicBezTo>
                    <a:pt x="0" y="18866"/>
                    <a:pt x="1964" y="21599"/>
                    <a:pt x="4387" y="21599"/>
                  </a:cubicBezTo>
                  <a:lnTo>
                    <a:pt x="4387" y="21600"/>
                  </a:lnTo>
                  <a:lnTo>
                    <a:pt x="16537" y="21600"/>
                  </a:lnTo>
                  <a:lnTo>
                    <a:pt x="16537" y="21599"/>
                  </a:lnTo>
                  <a:cubicBezTo>
                    <a:pt x="19334" y="21599"/>
                    <a:pt x="21599" y="18446"/>
                    <a:pt x="21599" y="14555"/>
                  </a:cubicBezTo>
                  <a:cubicBezTo>
                    <a:pt x="21599" y="11120"/>
                    <a:pt x="19831" y="8269"/>
                    <a:pt x="17492" y="7647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lIns="38100" tIns="38100" rIns="38100" bIns="38100" anchor="ctr"/>
            <a:lstStyle/>
            <a:p>
              <a:pPr defTabSz="457200"/>
              <a:endParaRPr lang="en-US" sz="3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071230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61" r:id="rId4"/>
    <p:sldLayoutId id="2147483662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88000" algn="l" defTabSz="914400" rtl="0" eaLnBrk="1" latinLnBrk="0" hangingPunct="1">
        <a:lnSpc>
          <a:spcPct val="130000"/>
        </a:lnSpc>
        <a:spcBef>
          <a:spcPts val="0"/>
        </a:spcBef>
        <a:buFont typeface="Wingdings" pitchFamily="2" charset="2"/>
        <a:buChar char="l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88000" algn="l" defTabSz="914400" rtl="0" eaLnBrk="1" latinLnBrk="0" hangingPunct="1">
        <a:lnSpc>
          <a:spcPct val="130000"/>
        </a:lnSpc>
        <a:spcBef>
          <a:spcPts val="500"/>
        </a:spcBef>
        <a:buFont typeface="Wingdings" pitchFamily="2" charset="2"/>
        <a:buChar char="l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88000" algn="l" defTabSz="914400" rtl="0" eaLnBrk="1" latinLnBrk="0" hangingPunct="1">
        <a:lnSpc>
          <a:spcPct val="130000"/>
        </a:lnSpc>
        <a:spcBef>
          <a:spcPts val="500"/>
        </a:spcBef>
        <a:buFont typeface="Wingdings" pitchFamily="2" charset="2"/>
        <a:buChar char="l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88000" algn="l" defTabSz="914400" rtl="0" eaLnBrk="1" latinLnBrk="0" hangingPunct="1">
        <a:lnSpc>
          <a:spcPct val="130000"/>
        </a:lnSpc>
        <a:spcBef>
          <a:spcPts val="500"/>
        </a:spcBef>
        <a:buFont typeface="Wingdings" pitchFamily="2" charset="2"/>
        <a:buChar char="l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88000" algn="l" defTabSz="914400" rtl="0" eaLnBrk="1" latinLnBrk="0" hangingPunct="1">
        <a:lnSpc>
          <a:spcPct val="130000"/>
        </a:lnSpc>
        <a:spcBef>
          <a:spcPts val="500"/>
        </a:spcBef>
        <a:buFont typeface="Wingdings" pitchFamily="2" charset="2"/>
        <a:buChar char="l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4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0" y="0"/>
            <a:ext cx="12192000" cy="6858000"/>
            <a:chOff x="-1" y="0"/>
            <a:chExt cx="12192000" cy="6858000"/>
          </a:xfrm>
        </p:grpSpPr>
        <p:sp>
          <p:nvSpPr>
            <p:cNvPr id="7" name="矩形 6"/>
            <p:cNvSpPr/>
            <p:nvPr/>
          </p:nvSpPr>
          <p:spPr>
            <a:xfrm>
              <a:off x="7296335" y="0"/>
              <a:ext cx="2555588" cy="6858000"/>
            </a:xfrm>
            <a:prstGeom prst="rect">
              <a:avLst/>
            </a:prstGeom>
            <a:solidFill>
              <a:srgbClr val="48B4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blipFill>
                  <a:blip r:embed="rId2"/>
                  <a:stretch>
                    <a:fillRect/>
                  </a:stretch>
                </a:blipFill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9733534" y="0"/>
              <a:ext cx="2458465" cy="6858000"/>
            </a:xfrm>
            <a:prstGeom prst="rect">
              <a:avLst/>
            </a:prstGeom>
            <a:solidFill>
              <a:srgbClr val="1B6A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blipFill>
                  <a:blip r:embed="rId2"/>
                  <a:stretch>
                    <a:fillRect/>
                  </a:stretch>
                </a:blipFill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-1" y="0"/>
              <a:ext cx="2437200" cy="6858000"/>
            </a:xfrm>
            <a:prstGeom prst="rect">
              <a:avLst/>
            </a:prstGeom>
            <a:solidFill>
              <a:srgbClr val="A5779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blipFill>
                  <a:blip r:embed="rId2"/>
                  <a:stretch>
                    <a:fillRect/>
                  </a:stretch>
                </a:blipFill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2422310" y="0"/>
              <a:ext cx="2437200" cy="6858000"/>
            </a:xfrm>
            <a:prstGeom prst="rect">
              <a:avLst/>
            </a:prstGeom>
            <a:solidFill>
              <a:srgbClr val="FF6E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blipFill>
                  <a:blip r:embed="rId2"/>
                  <a:stretch>
                    <a:fillRect/>
                  </a:stretch>
                </a:blipFill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4859510" y="0"/>
              <a:ext cx="2437200" cy="6858000"/>
            </a:xfrm>
            <a:prstGeom prst="rect">
              <a:avLst/>
            </a:prstGeom>
            <a:solidFill>
              <a:srgbClr val="FFC35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blipFill>
                  <a:blip r:embed="rId2"/>
                  <a:stretch>
                    <a:fillRect/>
                  </a:stretch>
                </a:blipFill>
              </a:endParaRPr>
            </a:p>
          </p:txBody>
        </p:sp>
      </p:grpSp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26" t="21480" r="23326" b="20795"/>
          <a:stretch/>
        </p:blipFill>
        <p:spPr>
          <a:xfrm>
            <a:off x="704850" y="1333501"/>
            <a:ext cx="5905500" cy="4819650"/>
          </a:xfrm>
          <a:prstGeom prst="rect">
            <a:avLst/>
          </a:prstGeom>
        </p:spPr>
      </p:pic>
      <p:grpSp>
        <p:nvGrpSpPr>
          <p:cNvPr id="56" name="组合 55"/>
          <p:cNvGrpSpPr/>
          <p:nvPr/>
        </p:nvGrpSpPr>
        <p:grpSpPr>
          <a:xfrm>
            <a:off x="-876300" y="1676400"/>
            <a:ext cx="13220700" cy="3046462"/>
            <a:chOff x="-876300" y="1676400"/>
            <a:chExt cx="13220700" cy="3046462"/>
          </a:xfrm>
        </p:grpSpPr>
        <p:sp>
          <p:nvSpPr>
            <p:cNvPr id="52" name="矩形 51"/>
            <p:cNvSpPr/>
            <p:nvPr/>
          </p:nvSpPr>
          <p:spPr>
            <a:xfrm>
              <a:off x="-876300" y="1676400"/>
              <a:ext cx="13220700" cy="304646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文本框 13"/>
            <p:cNvSpPr txBox="1"/>
            <p:nvPr/>
          </p:nvSpPr>
          <p:spPr>
            <a:xfrm>
              <a:off x="1039526" y="2921923"/>
              <a:ext cx="5288292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地址管理云开发</a:t>
              </a: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7731243" y="3950210"/>
            <a:ext cx="2879091" cy="415209"/>
            <a:chOff x="7731243" y="3950210"/>
            <a:chExt cx="2879091" cy="415209"/>
          </a:xfrm>
        </p:grpSpPr>
        <p:grpSp>
          <p:nvGrpSpPr>
            <p:cNvPr id="23" name="Group 347"/>
            <p:cNvGrpSpPr/>
            <p:nvPr/>
          </p:nvGrpSpPr>
          <p:grpSpPr>
            <a:xfrm>
              <a:off x="7731243" y="3950210"/>
              <a:ext cx="2879091" cy="415209"/>
              <a:chOff x="4643438" y="4071948"/>
              <a:chExt cx="2000312" cy="288476"/>
            </a:xfrm>
          </p:grpSpPr>
          <p:sp>
            <p:nvSpPr>
              <p:cNvPr id="34" name="Rectangle 336"/>
              <p:cNvSpPr/>
              <p:nvPr/>
            </p:nvSpPr>
            <p:spPr>
              <a:xfrm>
                <a:off x="5072066" y="4071948"/>
                <a:ext cx="1571684" cy="25660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Sans Pro" pitchFamily="34" charset="0"/>
                  </a:rPr>
                  <a:t>计算机应用技术专业</a:t>
                </a:r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" pitchFamily="34" charset="0"/>
                </a:endParaRPr>
              </a:p>
            </p:txBody>
          </p:sp>
          <p:sp>
            <p:nvSpPr>
              <p:cNvPr id="36" name="Oval 329"/>
              <p:cNvSpPr/>
              <p:nvPr/>
            </p:nvSpPr>
            <p:spPr>
              <a:xfrm>
                <a:off x="4643438" y="4071948"/>
                <a:ext cx="288476" cy="288476"/>
              </a:xfrm>
              <a:prstGeom prst="ellipse">
                <a:avLst/>
              </a:prstGeom>
              <a:solidFill>
                <a:srgbClr val="FFC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7" name="组合 46"/>
            <p:cNvGrpSpPr/>
            <p:nvPr/>
          </p:nvGrpSpPr>
          <p:grpSpPr>
            <a:xfrm>
              <a:off x="7798322" y="4044327"/>
              <a:ext cx="235693" cy="233803"/>
              <a:chOff x="8062913" y="4416424"/>
              <a:chExt cx="593725" cy="588963"/>
            </a:xfrm>
          </p:grpSpPr>
          <p:sp>
            <p:nvSpPr>
              <p:cNvPr id="48" name="Freeform 196"/>
              <p:cNvSpPr>
                <a:spLocks noEditPoints="1"/>
              </p:cNvSpPr>
              <p:nvPr/>
            </p:nvSpPr>
            <p:spPr bwMode="auto">
              <a:xfrm>
                <a:off x="8062913" y="4416424"/>
                <a:ext cx="593725" cy="588963"/>
              </a:xfrm>
              <a:custGeom>
                <a:avLst/>
                <a:gdLst>
                  <a:gd name="T0" fmla="*/ 196 w 196"/>
                  <a:gd name="T1" fmla="*/ 79 h 195"/>
                  <a:gd name="T2" fmla="*/ 98 w 196"/>
                  <a:gd name="T3" fmla="*/ 0 h 195"/>
                  <a:gd name="T4" fmla="*/ 0 w 196"/>
                  <a:gd name="T5" fmla="*/ 79 h 195"/>
                  <a:gd name="T6" fmla="*/ 98 w 196"/>
                  <a:gd name="T7" fmla="*/ 158 h 195"/>
                  <a:gd name="T8" fmla="*/ 150 w 196"/>
                  <a:gd name="T9" fmla="*/ 146 h 195"/>
                  <a:gd name="T10" fmla="*/ 164 w 196"/>
                  <a:gd name="T11" fmla="*/ 163 h 195"/>
                  <a:gd name="T12" fmla="*/ 189 w 196"/>
                  <a:gd name="T13" fmla="*/ 194 h 195"/>
                  <a:gd name="T14" fmla="*/ 192 w 196"/>
                  <a:gd name="T15" fmla="*/ 195 h 195"/>
                  <a:gd name="T16" fmla="*/ 193 w 196"/>
                  <a:gd name="T17" fmla="*/ 195 h 195"/>
                  <a:gd name="T18" fmla="*/ 196 w 196"/>
                  <a:gd name="T19" fmla="*/ 191 h 195"/>
                  <a:gd name="T20" fmla="*/ 196 w 196"/>
                  <a:gd name="T21" fmla="*/ 131 h 195"/>
                  <a:gd name="T22" fmla="*/ 196 w 196"/>
                  <a:gd name="T23" fmla="*/ 111 h 195"/>
                  <a:gd name="T24" fmla="*/ 196 w 196"/>
                  <a:gd name="T25" fmla="*/ 79 h 195"/>
                  <a:gd name="T26" fmla="*/ 196 w 196"/>
                  <a:gd name="T27" fmla="*/ 79 h 195"/>
                  <a:gd name="T28" fmla="*/ 188 w 196"/>
                  <a:gd name="T29" fmla="*/ 111 h 195"/>
                  <a:gd name="T30" fmla="*/ 188 w 196"/>
                  <a:gd name="T31" fmla="*/ 131 h 195"/>
                  <a:gd name="T32" fmla="*/ 188 w 196"/>
                  <a:gd name="T33" fmla="*/ 180 h 195"/>
                  <a:gd name="T34" fmla="*/ 170 w 196"/>
                  <a:gd name="T35" fmla="*/ 158 h 195"/>
                  <a:gd name="T36" fmla="*/ 155 w 196"/>
                  <a:gd name="T37" fmla="*/ 138 h 195"/>
                  <a:gd name="T38" fmla="*/ 149 w 196"/>
                  <a:gd name="T39" fmla="*/ 137 h 195"/>
                  <a:gd name="T40" fmla="*/ 149 w 196"/>
                  <a:gd name="T41" fmla="*/ 137 h 195"/>
                  <a:gd name="T42" fmla="*/ 98 w 196"/>
                  <a:gd name="T43" fmla="*/ 150 h 195"/>
                  <a:gd name="T44" fmla="*/ 8 w 196"/>
                  <a:gd name="T45" fmla="*/ 79 h 195"/>
                  <a:gd name="T46" fmla="*/ 98 w 196"/>
                  <a:gd name="T47" fmla="*/ 8 h 195"/>
                  <a:gd name="T48" fmla="*/ 188 w 196"/>
                  <a:gd name="T49" fmla="*/ 79 h 195"/>
                  <a:gd name="T50" fmla="*/ 188 w 196"/>
                  <a:gd name="T51" fmla="*/ 111 h 1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96" h="195">
                    <a:moveTo>
                      <a:pt x="196" y="79"/>
                    </a:moveTo>
                    <a:cubicBezTo>
                      <a:pt x="196" y="35"/>
                      <a:pt x="152" y="0"/>
                      <a:pt x="98" y="0"/>
                    </a:cubicBezTo>
                    <a:cubicBezTo>
                      <a:pt x="44" y="0"/>
                      <a:pt x="0" y="35"/>
                      <a:pt x="0" y="79"/>
                    </a:cubicBezTo>
                    <a:cubicBezTo>
                      <a:pt x="0" y="122"/>
                      <a:pt x="44" y="158"/>
                      <a:pt x="98" y="158"/>
                    </a:cubicBezTo>
                    <a:cubicBezTo>
                      <a:pt x="117" y="158"/>
                      <a:pt x="135" y="154"/>
                      <a:pt x="150" y="146"/>
                    </a:cubicBezTo>
                    <a:cubicBezTo>
                      <a:pt x="164" y="163"/>
                      <a:pt x="164" y="163"/>
                      <a:pt x="164" y="163"/>
                    </a:cubicBezTo>
                    <a:cubicBezTo>
                      <a:pt x="189" y="194"/>
                      <a:pt x="189" y="194"/>
                      <a:pt x="189" y="194"/>
                    </a:cubicBezTo>
                    <a:cubicBezTo>
                      <a:pt x="190" y="194"/>
                      <a:pt x="191" y="195"/>
                      <a:pt x="192" y="195"/>
                    </a:cubicBezTo>
                    <a:cubicBezTo>
                      <a:pt x="192" y="195"/>
                      <a:pt x="193" y="195"/>
                      <a:pt x="193" y="195"/>
                    </a:cubicBezTo>
                    <a:cubicBezTo>
                      <a:pt x="195" y="194"/>
                      <a:pt x="196" y="193"/>
                      <a:pt x="196" y="191"/>
                    </a:cubicBezTo>
                    <a:cubicBezTo>
                      <a:pt x="196" y="131"/>
                      <a:pt x="196" y="131"/>
                      <a:pt x="196" y="131"/>
                    </a:cubicBezTo>
                    <a:cubicBezTo>
                      <a:pt x="196" y="111"/>
                      <a:pt x="196" y="111"/>
                      <a:pt x="196" y="111"/>
                    </a:cubicBezTo>
                    <a:cubicBezTo>
                      <a:pt x="196" y="79"/>
                      <a:pt x="196" y="79"/>
                      <a:pt x="196" y="79"/>
                    </a:cubicBezTo>
                    <a:cubicBezTo>
                      <a:pt x="196" y="79"/>
                      <a:pt x="196" y="79"/>
                      <a:pt x="196" y="79"/>
                    </a:cubicBezTo>
                    <a:close/>
                    <a:moveTo>
                      <a:pt x="188" y="111"/>
                    </a:moveTo>
                    <a:cubicBezTo>
                      <a:pt x="188" y="131"/>
                      <a:pt x="188" y="131"/>
                      <a:pt x="188" y="131"/>
                    </a:cubicBezTo>
                    <a:cubicBezTo>
                      <a:pt x="188" y="180"/>
                      <a:pt x="188" y="180"/>
                      <a:pt x="188" y="180"/>
                    </a:cubicBezTo>
                    <a:cubicBezTo>
                      <a:pt x="170" y="158"/>
                      <a:pt x="170" y="158"/>
                      <a:pt x="170" y="158"/>
                    </a:cubicBezTo>
                    <a:cubicBezTo>
                      <a:pt x="155" y="138"/>
                      <a:pt x="155" y="138"/>
                      <a:pt x="155" y="138"/>
                    </a:cubicBezTo>
                    <a:cubicBezTo>
                      <a:pt x="154" y="137"/>
                      <a:pt x="151" y="136"/>
                      <a:pt x="149" y="137"/>
                    </a:cubicBezTo>
                    <a:cubicBezTo>
                      <a:pt x="149" y="137"/>
                      <a:pt x="149" y="137"/>
                      <a:pt x="149" y="137"/>
                    </a:cubicBezTo>
                    <a:cubicBezTo>
                      <a:pt x="134" y="145"/>
                      <a:pt x="116" y="150"/>
                      <a:pt x="98" y="150"/>
                    </a:cubicBezTo>
                    <a:cubicBezTo>
                      <a:pt x="48" y="150"/>
                      <a:pt x="8" y="118"/>
                      <a:pt x="8" y="79"/>
                    </a:cubicBezTo>
                    <a:cubicBezTo>
                      <a:pt x="8" y="40"/>
                      <a:pt x="48" y="8"/>
                      <a:pt x="98" y="8"/>
                    </a:cubicBezTo>
                    <a:cubicBezTo>
                      <a:pt x="148" y="8"/>
                      <a:pt x="188" y="40"/>
                      <a:pt x="188" y="79"/>
                    </a:cubicBezTo>
                    <a:lnTo>
                      <a:pt x="188" y="111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9" name="Freeform 197"/>
              <p:cNvSpPr>
                <a:spLocks noEditPoints="1"/>
              </p:cNvSpPr>
              <p:nvPr/>
            </p:nvSpPr>
            <p:spPr bwMode="auto">
              <a:xfrm>
                <a:off x="8223251" y="4613276"/>
                <a:ext cx="82550" cy="80963"/>
              </a:xfrm>
              <a:custGeom>
                <a:avLst/>
                <a:gdLst>
                  <a:gd name="T0" fmla="*/ 13 w 27"/>
                  <a:gd name="T1" fmla="*/ 0 h 27"/>
                  <a:gd name="T2" fmla="*/ 0 w 27"/>
                  <a:gd name="T3" fmla="*/ 14 h 27"/>
                  <a:gd name="T4" fmla="*/ 13 w 27"/>
                  <a:gd name="T5" fmla="*/ 27 h 27"/>
                  <a:gd name="T6" fmla="*/ 27 w 27"/>
                  <a:gd name="T7" fmla="*/ 14 h 27"/>
                  <a:gd name="T8" fmla="*/ 13 w 27"/>
                  <a:gd name="T9" fmla="*/ 0 h 27"/>
                  <a:gd name="T10" fmla="*/ 13 w 27"/>
                  <a:gd name="T11" fmla="*/ 23 h 27"/>
                  <a:gd name="T12" fmla="*/ 4 w 27"/>
                  <a:gd name="T13" fmla="*/ 14 h 27"/>
                  <a:gd name="T14" fmla="*/ 13 w 27"/>
                  <a:gd name="T15" fmla="*/ 4 h 27"/>
                  <a:gd name="T16" fmla="*/ 23 w 27"/>
                  <a:gd name="T17" fmla="*/ 14 h 27"/>
                  <a:gd name="T18" fmla="*/ 13 w 27"/>
                  <a:gd name="T19" fmla="*/ 23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7" h="27">
                    <a:moveTo>
                      <a:pt x="13" y="0"/>
                    </a:moveTo>
                    <a:cubicBezTo>
                      <a:pt x="6" y="0"/>
                      <a:pt x="0" y="6"/>
                      <a:pt x="0" y="14"/>
                    </a:cubicBezTo>
                    <a:cubicBezTo>
                      <a:pt x="0" y="21"/>
                      <a:pt x="6" y="27"/>
                      <a:pt x="13" y="27"/>
                    </a:cubicBezTo>
                    <a:cubicBezTo>
                      <a:pt x="20" y="27"/>
                      <a:pt x="27" y="21"/>
                      <a:pt x="27" y="14"/>
                    </a:cubicBezTo>
                    <a:cubicBezTo>
                      <a:pt x="27" y="6"/>
                      <a:pt x="20" y="0"/>
                      <a:pt x="13" y="0"/>
                    </a:cubicBezTo>
                    <a:close/>
                    <a:moveTo>
                      <a:pt x="13" y="23"/>
                    </a:moveTo>
                    <a:cubicBezTo>
                      <a:pt x="8" y="23"/>
                      <a:pt x="4" y="19"/>
                      <a:pt x="4" y="14"/>
                    </a:cubicBezTo>
                    <a:cubicBezTo>
                      <a:pt x="4" y="8"/>
                      <a:pt x="8" y="4"/>
                      <a:pt x="13" y="4"/>
                    </a:cubicBezTo>
                    <a:cubicBezTo>
                      <a:pt x="18" y="4"/>
                      <a:pt x="23" y="8"/>
                      <a:pt x="23" y="14"/>
                    </a:cubicBezTo>
                    <a:cubicBezTo>
                      <a:pt x="23" y="19"/>
                      <a:pt x="18" y="23"/>
                      <a:pt x="13" y="23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0" name="Freeform 198"/>
              <p:cNvSpPr>
                <a:spLocks noEditPoints="1"/>
              </p:cNvSpPr>
              <p:nvPr/>
            </p:nvSpPr>
            <p:spPr bwMode="auto">
              <a:xfrm>
                <a:off x="8320088" y="4613276"/>
                <a:ext cx="82550" cy="80963"/>
              </a:xfrm>
              <a:custGeom>
                <a:avLst/>
                <a:gdLst>
                  <a:gd name="T0" fmla="*/ 13 w 27"/>
                  <a:gd name="T1" fmla="*/ 0 h 27"/>
                  <a:gd name="T2" fmla="*/ 0 w 27"/>
                  <a:gd name="T3" fmla="*/ 14 h 27"/>
                  <a:gd name="T4" fmla="*/ 13 w 27"/>
                  <a:gd name="T5" fmla="*/ 27 h 27"/>
                  <a:gd name="T6" fmla="*/ 27 w 27"/>
                  <a:gd name="T7" fmla="*/ 14 h 27"/>
                  <a:gd name="T8" fmla="*/ 13 w 27"/>
                  <a:gd name="T9" fmla="*/ 0 h 27"/>
                  <a:gd name="T10" fmla="*/ 13 w 27"/>
                  <a:gd name="T11" fmla="*/ 23 h 27"/>
                  <a:gd name="T12" fmla="*/ 4 w 27"/>
                  <a:gd name="T13" fmla="*/ 14 h 27"/>
                  <a:gd name="T14" fmla="*/ 13 w 27"/>
                  <a:gd name="T15" fmla="*/ 4 h 27"/>
                  <a:gd name="T16" fmla="*/ 23 w 27"/>
                  <a:gd name="T17" fmla="*/ 14 h 27"/>
                  <a:gd name="T18" fmla="*/ 13 w 27"/>
                  <a:gd name="T19" fmla="*/ 23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7" h="27">
                    <a:moveTo>
                      <a:pt x="13" y="0"/>
                    </a:moveTo>
                    <a:cubicBezTo>
                      <a:pt x="6" y="0"/>
                      <a:pt x="0" y="6"/>
                      <a:pt x="0" y="14"/>
                    </a:cubicBezTo>
                    <a:cubicBezTo>
                      <a:pt x="0" y="21"/>
                      <a:pt x="6" y="27"/>
                      <a:pt x="13" y="27"/>
                    </a:cubicBezTo>
                    <a:cubicBezTo>
                      <a:pt x="20" y="27"/>
                      <a:pt x="27" y="21"/>
                      <a:pt x="27" y="14"/>
                    </a:cubicBezTo>
                    <a:cubicBezTo>
                      <a:pt x="27" y="6"/>
                      <a:pt x="20" y="0"/>
                      <a:pt x="13" y="0"/>
                    </a:cubicBezTo>
                    <a:close/>
                    <a:moveTo>
                      <a:pt x="13" y="23"/>
                    </a:moveTo>
                    <a:cubicBezTo>
                      <a:pt x="8" y="23"/>
                      <a:pt x="4" y="19"/>
                      <a:pt x="4" y="14"/>
                    </a:cubicBezTo>
                    <a:cubicBezTo>
                      <a:pt x="4" y="8"/>
                      <a:pt x="8" y="4"/>
                      <a:pt x="13" y="4"/>
                    </a:cubicBezTo>
                    <a:cubicBezTo>
                      <a:pt x="18" y="4"/>
                      <a:pt x="23" y="8"/>
                      <a:pt x="23" y="14"/>
                    </a:cubicBezTo>
                    <a:cubicBezTo>
                      <a:pt x="23" y="19"/>
                      <a:pt x="18" y="23"/>
                      <a:pt x="13" y="23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1" name="Freeform 199"/>
              <p:cNvSpPr>
                <a:spLocks noEditPoints="1"/>
              </p:cNvSpPr>
              <p:nvPr/>
            </p:nvSpPr>
            <p:spPr bwMode="auto">
              <a:xfrm>
                <a:off x="8416926" y="4613276"/>
                <a:ext cx="82550" cy="80963"/>
              </a:xfrm>
              <a:custGeom>
                <a:avLst/>
                <a:gdLst>
                  <a:gd name="T0" fmla="*/ 13 w 27"/>
                  <a:gd name="T1" fmla="*/ 0 h 27"/>
                  <a:gd name="T2" fmla="*/ 0 w 27"/>
                  <a:gd name="T3" fmla="*/ 14 h 27"/>
                  <a:gd name="T4" fmla="*/ 13 w 27"/>
                  <a:gd name="T5" fmla="*/ 27 h 27"/>
                  <a:gd name="T6" fmla="*/ 27 w 27"/>
                  <a:gd name="T7" fmla="*/ 14 h 27"/>
                  <a:gd name="T8" fmla="*/ 13 w 27"/>
                  <a:gd name="T9" fmla="*/ 0 h 27"/>
                  <a:gd name="T10" fmla="*/ 13 w 27"/>
                  <a:gd name="T11" fmla="*/ 23 h 27"/>
                  <a:gd name="T12" fmla="*/ 4 w 27"/>
                  <a:gd name="T13" fmla="*/ 14 h 27"/>
                  <a:gd name="T14" fmla="*/ 13 w 27"/>
                  <a:gd name="T15" fmla="*/ 4 h 27"/>
                  <a:gd name="T16" fmla="*/ 23 w 27"/>
                  <a:gd name="T17" fmla="*/ 14 h 27"/>
                  <a:gd name="T18" fmla="*/ 13 w 27"/>
                  <a:gd name="T19" fmla="*/ 23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7" h="27">
                    <a:moveTo>
                      <a:pt x="13" y="0"/>
                    </a:moveTo>
                    <a:cubicBezTo>
                      <a:pt x="6" y="0"/>
                      <a:pt x="0" y="6"/>
                      <a:pt x="0" y="14"/>
                    </a:cubicBezTo>
                    <a:cubicBezTo>
                      <a:pt x="0" y="21"/>
                      <a:pt x="6" y="27"/>
                      <a:pt x="13" y="27"/>
                    </a:cubicBezTo>
                    <a:cubicBezTo>
                      <a:pt x="20" y="27"/>
                      <a:pt x="27" y="21"/>
                      <a:pt x="27" y="14"/>
                    </a:cubicBezTo>
                    <a:cubicBezTo>
                      <a:pt x="27" y="6"/>
                      <a:pt x="20" y="0"/>
                      <a:pt x="13" y="0"/>
                    </a:cubicBezTo>
                    <a:close/>
                    <a:moveTo>
                      <a:pt x="13" y="23"/>
                    </a:moveTo>
                    <a:cubicBezTo>
                      <a:pt x="8" y="23"/>
                      <a:pt x="4" y="19"/>
                      <a:pt x="4" y="14"/>
                    </a:cubicBezTo>
                    <a:cubicBezTo>
                      <a:pt x="4" y="8"/>
                      <a:pt x="8" y="4"/>
                      <a:pt x="13" y="4"/>
                    </a:cubicBezTo>
                    <a:cubicBezTo>
                      <a:pt x="18" y="4"/>
                      <a:pt x="23" y="8"/>
                      <a:pt x="23" y="14"/>
                    </a:cubicBezTo>
                    <a:cubicBezTo>
                      <a:pt x="23" y="19"/>
                      <a:pt x="18" y="23"/>
                      <a:pt x="13" y="23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55" name="圆角矩形 54"/>
          <p:cNvSpPr/>
          <p:nvPr/>
        </p:nvSpPr>
        <p:spPr>
          <a:xfrm>
            <a:off x="704850" y="1412776"/>
            <a:ext cx="5823198" cy="3528392"/>
          </a:xfrm>
          <a:prstGeom prst="roundRect">
            <a:avLst>
              <a:gd name="adj" fmla="val 4789"/>
            </a:avLst>
          </a:prstGeom>
          <a:noFill/>
          <a:ln w="1270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2152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500"/>
                            </p:stCondLst>
                            <p:childTnLst>
                              <p:par>
                                <p:cTn id="10" presetID="42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1.2</a:t>
            </a:r>
            <a:r>
              <a:rPr lang="zh-CN" altLang="en-US" dirty="0"/>
              <a:t>　项目初始化</a:t>
            </a:r>
            <a:endParaRPr lang="en-US" altLang="zh-CN" dirty="0"/>
          </a:p>
        </p:txBody>
      </p:sp>
      <p:sp>
        <p:nvSpPr>
          <p:cNvPr id="9" name="矩形 8"/>
          <p:cNvSpPr/>
          <p:nvPr/>
        </p:nvSpPr>
        <p:spPr>
          <a:xfrm>
            <a:off x="599392" y="977763"/>
            <a:ext cx="9880184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2400" dirty="0"/>
              <a:t>项目初始化</a:t>
            </a:r>
            <a:endParaRPr lang="en-US" altLang="zh-CN" sz="2400" dirty="0"/>
          </a:p>
          <a:p>
            <a:r>
              <a:rPr lang="zh-CN" altLang="en-US" sz="2400" dirty="0"/>
              <a:t>删除</a:t>
            </a:r>
            <a:r>
              <a:rPr lang="en-US" altLang="zh-CN" sz="2400" dirty="0"/>
              <a:t>index</a:t>
            </a:r>
            <a:r>
              <a:rPr lang="zh-CN" altLang="en-US" sz="2400" dirty="0"/>
              <a:t>中</a:t>
            </a:r>
            <a:r>
              <a:rPr lang="en-US" altLang="zh-CN" sz="2400" dirty="0" err="1"/>
              <a:t>index.wxml</a:t>
            </a:r>
            <a:r>
              <a:rPr lang="zh-CN" altLang="en-US" sz="2400" dirty="0"/>
              <a:t>所有代码，改为如下</a:t>
            </a:r>
            <a:endParaRPr lang="en-US" altLang="zh-CN" sz="2400" dirty="0"/>
          </a:p>
          <a:p>
            <a:endParaRPr lang="en-US" altLang="zh-CN" sz="2400" dirty="0"/>
          </a:p>
          <a:p>
            <a:endParaRPr lang="en-US" altLang="zh-CN" sz="2400" dirty="0"/>
          </a:p>
          <a:p>
            <a:r>
              <a:rPr lang="zh-CN" altLang="en-US" sz="2400" dirty="0"/>
              <a:t>删除</a:t>
            </a:r>
            <a:r>
              <a:rPr lang="en-US" altLang="zh-CN" sz="2400" dirty="0"/>
              <a:t>index</a:t>
            </a:r>
            <a:r>
              <a:rPr lang="zh-CN" altLang="en-US" sz="2400" dirty="0"/>
              <a:t>中</a:t>
            </a:r>
            <a:r>
              <a:rPr lang="en-US" altLang="zh-CN" sz="2400" dirty="0" err="1"/>
              <a:t>index.wxss</a:t>
            </a:r>
            <a:r>
              <a:rPr lang="zh-CN" altLang="en-US" sz="2400" dirty="0"/>
              <a:t>所有代码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zh-CN" altLang="en-US" sz="2400" dirty="0"/>
              <a:t>删除</a:t>
            </a:r>
            <a:r>
              <a:rPr lang="en-US" altLang="zh-CN" sz="2400" dirty="0"/>
              <a:t>index</a:t>
            </a:r>
            <a:r>
              <a:rPr lang="zh-CN" altLang="en-US" sz="2400" dirty="0"/>
              <a:t>中</a:t>
            </a:r>
            <a:r>
              <a:rPr lang="en-US" altLang="zh-CN" sz="2400" dirty="0"/>
              <a:t>index.js</a:t>
            </a:r>
            <a:r>
              <a:rPr lang="zh-CN" altLang="en-US" sz="2400" dirty="0"/>
              <a:t>所有代码，输入</a:t>
            </a:r>
            <a:r>
              <a:rPr lang="en-US" altLang="zh-CN" sz="2400" dirty="0"/>
              <a:t>page</a:t>
            </a:r>
            <a:r>
              <a:rPr lang="zh-CN" altLang="en-US" sz="2400" dirty="0"/>
              <a:t>生成默认代码</a:t>
            </a:r>
            <a:endParaRPr lang="en-US" altLang="zh-CN" sz="2400" dirty="0"/>
          </a:p>
          <a:p>
            <a:endParaRPr lang="en-US" altLang="zh-CN" sz="2400" dirty="0"/>
          </a:p>
          <a:p>
            <a:endParaRPr lang="en-US" altLang="zh-CN" sz="2400" dirty="0"/>
          </a:p>
        </p:txBody>
      </p:sp>
      <p:sp>
        <p:nvSpPr>
          <p:cNvPr id="12" name="矩形 11"/>
          <p:cNvSpPr/>
          <p:nvPr/>
        </p:nvSpPr>
        <p:spPr>
          <a:xfrm flipV="1">
            <a:off x="0" y="6621402"/>
            <a:ext cx="12192000" cy="4571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B848C227-9D8C-425B-B828-4A78480958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4763" y="2258901"/>
            <a:ext cx="5295238" cy="1104762"/>
          </a:xfrm>
          <a:prstGeom prst="rect">
            <a:avLst/>
          </a:prstGeom>
        </p:spPr>
      </p:pic>
      <p:pic>
        <p:nvPicPr>
          <p:cNvPr id="35" name="Picture 2">
            <a:extLst>
              <a:ext uri="{FF2B5EF4-FFF2-40B4-BE49-F238E27FC236}">
                <a16:creationId xmlns:a16="http://schemas.microsoft.com/office/drawing/2014/main" xmlns="" id="{F308935B-343F-4D43-8750-C9C0F947CE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890" y="4113366"/>
            <a:ext cx="5591175" cy="198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6" name="Picture 3">
            <a:extLst>
              <a:ext uri="{FF2B5EF4-FFF2-40B4-BE49-F238E27FC236}">
                <a16:creationId xmlns:a16="http://schemas.microsoft.com/office/drawing/2014/main" xmlns="" id="{7FCCAAF7-9B34-45B5-A8FF-ACDDF7524E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5092" y="4106434"/>
            <a:ext cx="2287688" cy="18764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xmlns="" id="{FCA6A8F6-9D04-4D43-B841-414C831E67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37332" y="4168137"/>
            <a:ext cx="2010642" cy="1012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4347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1.2</a:t>
            </a:r>
            <a:r>
              <a:rPr lang="zh-CN" altLang="en-US" dirty="0"/>
              <a:t>　项目初始化</a:t>
            </a:r>
            <a:endParaRPr lang="en-US" altLang="zh-CN" dirty="0"/>
          </a:p>
        </p:txBody>
      </p:sp>
      <p:sp>
        <p:nvSpPr>
          <p:cNvPr id="9" name="矩形 8"/>
          <p:cNvSpPr/>
          <p:nvPr/>
        </p:nvSpPr>
        <p:spPr>
          <a:xfrm>
            <a:off x="599392" y="977763"/>
            <a:ext cx="9880184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2400" dirty="0"/>
              <a:t>项目初始化</a:t>
            </a:r>
            <a:endParaRPr lang="en-US" altLang="zh-CN" sz="2400" dirty="0"/>
          </a:p>
          <a:p>
            <a:pPr>
              <a:lnSpc>
                <a:spcPct val="200000"/>
              </a:lnSpc>
            </a:pPr>
            <a:r>
              <a:rPr lang="en-US" altLang="zh-CN" sz="2400" dirty="0"/>
              <a:t>app.js</a:t>
            </a:r>
            <a:r>
              <a:rPr lang="zh-CN" altLang="en-US" sz="2400" dirty="0"/>
              <a:t>不用修改，初始化云，设置环境变量</a:t>
            </a:r>
            <a:endParaRPr lang="en-US" altLang="zh-CN" sz="2400" dirty="0"/>
          </a:p>
          <a:p>
            <a:pPr>
              <a:lnSpc>
                <a:spcPct val="200000"/>
              </a:lnSpc>
            </a:pPr>
            <a:endParaRPr lang="en-US" altLang="zh-CN" sz="2400" dirty="0"/>
          </a:p>
          <a:p>
            <a:endParaRPr lang="en-US" altLang="zh-CN" sz="2400" dirty="0"/>
          </a:p>
        </p:txBody>
      </p:sp>
      <p:sp>
        <p:nvSpPr>
          <p:cNvPr id="12" name="矩形 11"/>
          <p:cNvSpPr/>
          <p:nvPr/>
        </p:nvSpPr>
        <p:spPr>
          <a:xfrm flipV="1">
            <a:off x="0" y="6621402"/>
            <a:ext cx="12192000" cy="4571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E876683D-F8E5-40B4-B76A-61CA2DE449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621" y="2678138"/>
            <a:ext cx="5754369" cy="337501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EC8B2634-8150-42BB-A2C0-F0B8DBFC0B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4148" y="2433411"/>
            <a:ext cx="3714286" cy="1771429"/>
          </a:xfrm>
          <a:prstGeom prst="rect">
            <a:avLst/>
          </a:prstGeom>
        </p:spPr>
      </p:pic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xmlns="" id="{B4E5AB49-86DE-4835-90C1-9C38FD5D8448}"/>
              </a:ext>
            </a:extLst>
          </p:cNvPr>
          <p:cNvCxnSpPr/>
          <p:nvPr/>
        </p:nvCxnSpPr>
        <p:spPr>
          <a:xfrm flipH="1">
            <a:off x="5063706" y="2811623"/>
            <a:ext cx="3295290" cy="188977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77768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1.3</a:t>
            </a:r>
            <a:r>
              <a:rPr lang="zh-CN" altLang="en-US" dirty="0"/>
              <a:t>　地址列表及删除地址云开发</a:t>
            </a:r>
            <a:endParaRPr lang="en-US" altLang="zh-CN" dirty="0"/>
          </a:p>
        </p:txBody>
      </p:sp>
      <p:sp>
        <p:nvSpPr>
          <p:cNvPr id="19" name="矩形 18"/>
          <p:cNvSpPr/>
          <p:nvPr/>
        </p:nvSpPr>
        <p:spPr>
          <a:xfrm>
            <a:off x="0" y="1565798"/>
            <a:ext cx="12192000" cy="84252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528981" y="1563367"/>
            <a:ext cx="10637245" cy="7013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600" dirty="0"/>
              <a:t>"pages/address/address",</a:t>
            </a:r>
          </a:p>
          <a:p>
            <a:pPr>
              <a:lnSpc>
                <a:spcPct val="130000"/>
              </a:lnSpc>
            </a:pPr>
            <a:r>
              <a:rPr lang="en-US" altLang="zh-CN" sz="1600" dirty="0"/>
              <a:t>"pages/</a:t>
            </a:r>
            <a:r>
              <a:rPr lang="en-US" altLang="zh-CN" sz="1600" dirty="0" err="1"/>
              <a:t>addressAdd</a:t>
            </a:r>
            <a:r>
              <a:rPr lang="en-US" altLang="zh-CN" sz="1600" dirty="0"/>
              <a:t>/</a:t>
            </a:r>
            <a:r>
              <a:rPr lang="en-US" altLang="zh-CN" sz="1600" dirty="0" err="1"/>
              <a:t>addressAdd</a:t>
            </a:r>
            <a:r>
              <a:rPr lang="en-US" altLang="zh-CN" sz="1600" dirty="0"/>
              <a:t>",</a:t>
            </a:r>
          </a:p>
        </p:txBody>
      </p:sp>
      <p:sp>
        <p:nvSpPr>
          <p:cNvPr id="26" name="矩形 25"/>
          <p:cNvSpPr/>
          <p:nvPr/>
        </p:nvSpPr>
        <p:spPr>
          <a:xfrm>
            <a:off x="0" y="6777141"/>
            <a:ext cx="12192000" cy="5426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528981" y="1042831"/>
            <a:ext cx="11358219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30000"/>
              </a:lnSpc>
              <a:buClr>
                <a:srgbClr val="FF0000"/>
              </a:buClr>
              <a:buFont typeface="Wingdings" panose="05000000000000000000" pitchFamily="2" charset="2"/>
              <a:buChar char="n"/>
            </a:pPr>
            <a:r>
              <a:rPr lang="zh-CN" altLang="en-US" sz="2000" dirty="0"/>
              <a:t>（</a:t>
            </a:r>
            <a:r>
              <a:rPr lang="en-US" altLang="zh-CN" sz="2000" dirty="0"/>
              <a:t>2</a:t>
            </a:r>
            <a:r>
              <a:rPr lang="zh-CN" altLang="en-US" sz="2000" dirty="0"/>
              <a:t>）在</a:t>
            </a:r>
            <a:r>
              <a:rPr lang="en-US" altLang="zh-CN" sz="2000" dirty="0"/>
              <a:t>app.json</a:t>
            </a:r>
            <a:r>
              <a:rPr lang="zh-CN" altLang="en-US" sz="2000" dirty="0"/>
              <a:t>文件里配置“</a:t>
            </a:r>
            <a:r>
              <a:rPr lang="en-US" altLang="zh-CN" sz="2000" dirty="0"/>
              <a:t>address”</a:t>
            </a:r>
            <a:r>
              <a:rPr lang="zh-CN" altLang="en-US" sz="2000" dirty="0"/>
              <a:t>地址列表目录。代码如下。</a:t>
            </a:r>
          </a:p>
        </p:txBody>
      </p:sp>
      <p:sp>
        <p:nvSpPr>
          <p:cNvPr id="18" name="矩形 17"/>
          <p:cNvSpPr/>
          <p:nvPr/>
        </p:nvSpPr>
        <p:spPr>
          <a:xfrm>
            <a:off x="0" y="2992886"/>
            <a:ext cx="12192000" cy="47242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528981" y="2990456"/>
            <a:ext cx="10637245" cy="381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600" dirty="0"/>
              <a:t>{"</a:t>
            </a:r>
            <a:r>
              <a:rPr lang="en-US" altLang="zh-CN" sz="1600" dirty="0" err="1"/>
              <a:t>navigationBarTitleText</a:t>
            </a:r>
            <a:r>
              <a:rPr lang="en-US" altLang="zh-CN" sz="1600" dirty="0"/>
              <a:t>": "</a:t>
            </a:r>
            <a:r>
              <a:rPr lang="zh-CN" altLang="en-US" sz="1600" dirty="0"/>
              <a:t>地址管理</a:t>
            </a:r>
            <a:r>
              <a:rPr lang="en-US" altLang="zh-CN" sz="1600" dirty="0"/>
              <a:t>"}</a:t>
            </a:r>
          </a:p>
        </p:txBody>
      </p:sp>
      <p:sp>
        <p:nvSpPr>
          <p:cNvPr id="22" name="矩形 21"/>
          <p:cNvSpPr/>
          <p:nvPr/>
        </p:nvSpPr>
        <p:spPr>
          <a:xfrm>
            <a:off x="528981" y="2451813"/>
            <a:ext cx="11358219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30000"/>
              </a:lnSpc>
              <a:buClr>
                <a:srgbClr val="FF0000"/>
              </a:buClr>
              <a:buFont typeface="Wingdings" panose="05000000000000000000" pitchFamily="2" charset="2"/>
              <a:buChar char="n"/>
            </a:pPr>
            <a:r>
              <a:rPr lang="zh-CN" altLang="en-US" sz="2000" dirty="0"/>
              <a:t>（</a:t>
            </a:r>
            <a:r>
              <a:rPr lang="en-US" altLang="zh-CN" sz="2000" dirty="0"/>
              <a:t>3</a:t>
            </a:r>
            <a:r>
              <a:rPr lang="zh-CN" altLang="en-US" sz="2000" dirty="0"/>
              <a:t>）在</a:t>
            </a:r>
            <a:r>
              <a:rPr lang="en-US" altLang="zh-CN" sz="2000" dirty="0"/>
              <a:t>pages/address/address/</a:t>
            </a:r>
            <a:r>
              <a:rPr lang="en-US" altLang="zh-CN" sz="2000" dirty="0" err="1"/>
              <a:t>address.json</a:t>
            </a:r>
            <a:r>
              <a:rPr lang="zh-CN" altLang="en-US" sz="2000" dirty="0"/>
              <a:t>文件里配置导航栏标题。代码如下。</a:t>
            </a:r>
          </a:p>
        </p:txBody>
      </p:sp>
      <p:sp>
        <p:nvSpPr>
          <p:cNvPr id="24" name="矩形 23"/>
          <p:cNvSpPr/>
          <p:nvPr/>
        </p:nvSpPr>
        <p:spPr>
          <a:xfrm>
            <a:off x="0" y="4036202"/>
            <a:ext cx="12192000" cy="269217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528981" y="4033772"/>
            <a:ext cx="11663019" cy="27515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en-US" altLang="zh-CN" sz="1600" dirty="0"/>
              <a:t>&lt;view class="content"&gt; 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en-US" altLang="zh-CN" sz="1600" dirty="0"/>
              <a:t>  &lt;view class="</a:t>
            </a:r>
            <a:r>
              <a:rPr lang="en-US" altLang="zh-CN" sz="1600" dirty="0" err="1"/>
              <a:t>hr</a:t>
            </a:r>
            <a:r>
              <a:rPr lang="en-US" altLang="zh-CN" sz="1600" dirty="0"/>
              <a:t>"&gt;&lt;/view&gt;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en-US" altLang="zh-CN" sz="1600" dirty="0"/>
              <a:t>  &lt;block </a:t>
            </a:r>
            <a:r>
              <a:rPr lang="en-US" altLang="zh-CN" sz="1600" dirty="0" err="1"/>
              <a:t>wx:for</a:t>
            </a:r>
            <a:r>
              <a:rPr lang="en-US" altLang="zh-CN" sz="1600" dirty="0"/>
              <a:t>="{{addresses}}"&gt;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en-US" altLang="zh-CN" sz="1600" dirty="0"/>
              <a:t>    &lt;view class="item"&gt;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en-US" altLang="zh-CN" sz="1600" dirty="0"/>
              <a:t>     &lt;view class="info {{flag==</a:t>
            </a:r>
            <a:r>
              <a:rPr lang="en-US" altLang="zh-CN" sz="1600" dirty="0" err="1"/>
              <a:t>index?'select':'normal</a:t>
            </a:r>
            <a:r>
              <a:rPr lang="en-US" altLang="zh-CN" sz="1600" dirty="0"/>
              <a:t>'}}" id="{{index}}" data-id="{{item.id}}" </a:t>
            </a:r>
            <a:r>
              <a:rPr lang="en-US" altLang="zh-CN" sz="1600" dirty="0" err="1"/>
              <a:t>bindtap</a:t>
            </a:r>
            <a:r>
              <a:rPr lang="en-US" altLang="zh-CN" sz="1600" dirty="0"/>
              <a:t>="</a:t>
            </a:r>
            <a:r>
              <a:rPr lang="en-US" altLang="zh-CN" sz="1600" dirty="0" err="1"/>
              <a:t>switchNav</a:t>
            </a:r>
            <a:r>
              <a:rPr lang="en-US" altLang="zh-CN" sz="1600" dirty="0"/>
              <a:t>"&gt;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en-US" altLang="zh-CN" sz="1600" dirty="0"/>
              <a:t>        &lt;view class="name"&gt;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en-US" altLang="zh-CN" sz="1600" dirty="0"/>
              <a:t>          &lt;text&gt;{{</a:t>
            </a:r>
            <a:r>
              <a:rPr lang="en-US" altLang="zh-CN" sz="1600" dirty="0" err="1"/>
              <a:t>item.personName</a:t>
            </a:r>
            <a:r>
              <a:rPr lang="en-US" altLang="zh-CN" sz="1600" dirty="0"/>
              <a:t>}}&lt;/text&gt;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en-US" altLang="zh-CN" sz="1600" dirty="0"/>
              <a:t>          &lt;text&gt;{{</a:t>
            </a:r>
            <a:r>
              <a:rPr lang="en-US" altLang="zh-CN" sz="1600" dirty="0" err="1"/>
              <a:t>item.contactnumber</a:t>
            </a:r>
            <a:r>
              <a:rPr lang="en-US" altLang="zh-CN" sz="1600" dirty="0"/>
              <a:t>}}&lt;/text&gt;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en-US" altLang="zh-CN" sz="1600" dirty="0"/>
              <a:t>        &lt;/view&gt;</a:t>
            </a:r>
          </a:p>
        </p:txBody>
      </p:sp>
      <p:sp>
        <p:nvSpPr>
          <p:cNvPr id="27" name="矩形 26"/>
          <p:cNvSpPr/>
          <p:nvPr/>
        </p:nvSpPr>
        <p:spPr>
          <a:xfrm>
            <a:off x="528981" y="3495129"/>
            <a:ext cx="11358219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30000"/>
              </a:lnSpc>
              <a:buClr>
                <a:srgbClr val="FF0000"/>
              </a:buClr>
              <a:buFont typeface="Wingdings" panose="05000000000000000000" pitchFamily="2" charset="2"/>
              <a:buChar char="n"/>
            </a:pPr>
            <a:r>
              <a:rPr lang="zh-CN" altLang="en-US" sz="2000" dirty="0"/>
              <a:t>（</a:t>
            </a:r>
            <a:r>
              <a:rPr lang="en-US" altLang="zh-CN" sz="2000" dirty="0"/>
              <a:t>4</a:t>
            </a:r>
            <a:r>
              <a:rPr lang="zh-CN" altLang="en-US" sz="2000" dirty="0"/>
              <a:t>）在</a:t>
            </a:r>
            <a:r>
              <a:rPr lang="en-US" altLang="zh-CN" sz="2000" dirty="0"/>
              <a:t>pages/address/address/</a:t>
            </a:r>
            <a:r>
              <a:rPr lang="en-US" altLang="zh-CN" sz="2000" dirty="0" err="1"/>
              <a:t>address.wxml</a:t>
            </a:r>
            <a:r>
              <a:rPr lang="zh-CN" altLang="en-US" sz="2000" dirty="0"/>
              <a:t>文件里进行页面布局设计。代码如下。</a:t>
            </a:r>
          </a:p>
        </p:txBody>
      </p:sp>
      <p:grpSp>
        <p:nvGrpSpPr>
          <p:cNvPr id="28" name="组合 27"/>
          <p:cNvGrpSpPr/>
          <p:nvPr/>
        </p:nvGrpSpPr>
        <p:grpSpPr>
          <a:xfrm>
            <a:off x="11003386" y="6009962"/>
            <a:ext cx="642176" cy="718416"/>
            <a:chOff x="5330826" y="2798763"/>
            <a:chExt cx="1390650" cy="1555750"/>
          </a:xfrm>
        </p:grpSpPr>
        <p:sp>
          <p:nvSpPr>
            <p:cNvPr id="29" name="Freeform 57"/>
            <p:cNvSpPr>
              <a:spLocks/>
            </p:cNvSpPr>
            <p:nvPr/>
          </p:nvSpPr>
          <p:spPr bwMode="auto">
            <a:xfrm>
              <a:off x="5614988" y="2798763"/>
              <a:ext cx="1106488" cy="987425"/>
            </a:xfrm>
            <a:custGeom>
              <a:avLst/>
              <a:gdLst>
                <a:gd name="T0" fmla="*/ 376 w 376"/>
                <a:gd name="T1" fmla="*/ 0 h 336"/>
                <a:gd name="T2" fmla="*/ 213 w 376"/>
                <a:gd name="T3" fmla="*/ 37 h 336"/>
                <a:gd name="T4" fmla="*/ 202 w 376"/>
                <a:gd name="T5" fmla="*/ 99 h 336"/>
                <a:gd name="T6" fmla="*/ 202 w 376"/>
                <a:gd name="T7" fmla="*/ 40 h 336"/>
                <a:gd name="T8" fmla="*/ 112 w 376"/>
                <a:gd name="T9" fmla="*/ 94 h 336"/>
                <a:gd name="T10" fmla="*/ 111 w 376"/>
                <a:gd name="T11" fmla="*/ 159 h 336"/>
                <a:gd name="T12" fmla="*/ 102 w 376"/>
                <a:gd name="T13" fmla="*/ 101 h 336"/>
                <a:gd name="T14" fmla="*/ 15 w 376"/>
                <a:gd name="T15" fmla="*/ 321 h 336"/>
                <a:gd name="T16" fmla="*/ 291 w 376"/>
                <a:gd name="T17" fmla="*/ 67 h 336"/>
                <a:gd name="T18" fmla="*/ 13 w 376"/>
                <a:gd name="T19" fmla="*/ 332 h 336"/>
                <a:gd name="T20" fmla="*/ 289 w 376"/>
                <a:gd name="T21" fmla="*/ 223 h 336"/>
                <a:gd name="T22" fmla="*/ 189 w 376"/>
                <a:gd name="T23" fmla="*/ 204 h 336"/>
                <a:gd name="T24" fmla="*/ 295 w 376"/>
                <a:gd name="T25" fmla="*/ 214 h 336"/>
                <a:gd name="T26" fmla="*/ 344 w 376"/>
                <a:gd name="T27" fmla="*/ 131 h 336"/>
                <a:gd name="T28" fmla="*/ 255 w 376"/>
                <a:gd name="T29" fmla="*/ 141 h 336"/>
                <a:gd name="T30" fmla="*/ 348 w 376"/>
                <a:gd name="T31" fmla="*/ 119 h 336"/>
                <a:gd name="T32" fmla="*/ 376 w 376"/>
                <a:gd name="T33" fmla="*/ 0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76" h="336">
                  <a:moveTo>
                    <a:pt x="376" y="0"/>
                  </a:moveTo>
                  <a:cubicBezTo>
                    <a:pt x="313" y="5"/>
                    <a:pt x="258" y="16"/>
                    <a:pt x="213" y="37"/>
                  </a:cubicBezTo>
                  <a:cubicBezTo>
                    <a:pt x="202" y="99"/>
                    <a:pt x="202" y="99"/>
                    <a:pt x="202" y="99"/>
                  </a:cubicBezTo>
                  <a:cubicBezTo>
                    <a:pt x="202" y="40"/>
                    <a:pt x="202" y="40"/>
                    <a:pt x="202" y="40"/>
                  </a:cubicBezTo>
                  <a:cubicBezTo>
                    <a:pt x="170" y="53"/>
                    <a:pt x="137" y="70"/>
                    <a:pt x="112" y="94"/>
                  </a:cubicBezTo>
                  <a:cubicBezTo>
                    <a:pt x="111" y="159"/>
                    <a:pt x="111" y="159"/>
                    <a:pt x="111" y="159"/>
                  </a:cubicBezTo>
                  <a:cubicBezTo>
                    <a:pt x="102" y="101"/>
                    <a:pt x="102" y="101"/>
                    <a:pt x="102" y="101"/>
                  </a:cubicBezTo>
                  <a:cubicBezTo>
                    <a:pt x="0" y="171"/>
                    <a:pt x="8" y="276"/>
                    <a:pt x="15" y="321"/>
                  </a:cubicBezTo>
                  <a:cubicBezTo>
                    <a:pt x="75" y="236"/>
                    <a:pt x="191" y="121"/>
                    <a:pt x="291" y="67"/>
                  </a:cubicBezTo>
                  <a:cubicBezTo>
                    <a:pt x="291" y="67"/>
                    <a:pt x="125" y="188"/>
                    <a:pt x="13" y="332"/>
                  </a:cubicBezTo>
                  <a:cubicBezTo>
                    <a:pt x="150" y="336"/>
                    <a:pt x="236" y="286"/>
                    <a:pt x="289" y="223"/>
                  </a:cubicBezTo>
                  <a:cubicBezTo>
                    <a:pt x="189" y="204"/>
                    <a:pt x="189" y="204"/>
                    <a:pt x="189" y="204"/>
                  </a:cubicBezTo>
                  <a:cubicBezTo>
                    <a:pt x="295" y="214"/>
                    <a:pt x="295" y="214"/>
                    <a:pt x="295" y="214"/>
                  </a:cubicBezTo>
                  <a:cubicBezTo>
                    <a:pt x="317" y="189"/>
                    <a:pt x="335" y="154"/>
                    <a:pt x="344" y="131"/>
                  </a:cubicBezTo>
                  <a:cubicBezTo>
                    <a:pt x="255" y="141"/>
                    <a:pt x="255" y="141"/>
                    <a:pt x="255" y="141"/>
                  </a:cubicBezTo>
                  <a:cubicBezTo>
                    <a:pt x="348" y="119"/>
                    <a:pt x="348" y="119"/>
                    <a:pt x="348" y="119"/>
                  </a:cubicBezTo>
                  <a:cubicBezTo>
                    <a:pt x="372" y="64"/>
                    <a:pt x="376" y="0"/>
                    <a:pt x="376" y="0"/>
                  </a:cubicBezTo>
                  <a:close/>
                </a:path>
              </a:pathLst>
            </a:custGeom>
            <a:solidFill>
              <a:srgbClr val="23A3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58"/>
            <p:cNvSpPr>
              <a:spLocks/>
            </p:cNvSpPr>
            <p:nvPr/>
          </p:nvSpPr>
          <p:spPr bwMode="auto">
            <a:xfrm>
              <a:off x="5330826" y="3706813"/>
              <a:ext cx="422275" cy="547688"/>
            </a:xfrm>
            <a:custGeom>
              <a:avLst/>
              <a:gdLst>
                <a:gd name="T0" fmla="*/ 129 w 144"/>
                <a:gd name="T1" fmla="*/ 0 h 187"/>
                <a:gd name="T2" fmla="*/ 0 w 144"/>
                <a:gd name="T3" fmla="*/ 187 h 187"/>
                <a:gd name="T4" fmla="*/ 144 w 144"/>
                <a:gd name="T5" fmla="*/ 7 h 187"/>
                <a:gd name="T6" fmla="*/ 128 w 144"/>
                <a:gd name="T7" fmla="*/ 5 h 187"/>
                <a:gd name="T8" fmla="*/ 129 w 144"/>
                <a:gd name="T9" fmla="*/ 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4" h="187">
                  <a:moveTo>
                    <a:pt x="129" y="0"/>
                  </a:moveTo>
                  <a:cubicBezTo>
                    <a:pt x="48" y="99"/>
                    <a:pt x="0" y="187"/>
                    <a:pt x="0" y="187"/>
                  </a:cubicBezTo>
                  <a:cubicBezTo>
                    <a:pt x="45" y="121"/>
                    <a:pt x="95" y="60"/>
                    <a:pt x="144" y="7"/>
                  </a:cubicBezTo>
                  <a:cubicBezTo>
                    <a:pt x="139" y="6"/>
                    <a:pt x="133" y="6"/>
                    <a:pt x="128" y="5"/>
                  </a:cubicBezTo>
                  <a:cubicBezTo>
                    <a:pt x="128" y="5"/>
                    <a:pt x="128" y="3"/>
                    <a:pt x="129" y="0"/>
                  </a:cubicBezTo>
                  <a:close/>
                </a:path>
              </a:pathLst>
            </a:custGeom>
            <a:solidFill>
              <a:srgbClr val="23A3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59"/>
            <p:cNvSpPr>
              <a:spLocks/>
            </p:cNvSpPr>
            <p:nvPr/>
          </p:nvSpPr>
          <p:spPr bwMode="auto">
            <a:xfrm>
              <a:off x="5330826" y="4143375"/>
              <a:ext cx="1271588" cy="211138"/>
            </a:xfrm>
            <a:custGeom>
              <a:avLst/>
              <a:gdLst>
                <a:gd name="T0" fmla="*/ 206 w 433"/>
                <a:gd name="T1" fmla="*/ 45 h 72"/>
                <a:gd name="T2" fmla="*/ 107 w 433"/>
                <a:gd name="T3" fmla="*/ 20 h 72"/>
                <a:gd name="T4" fmla="*/ 107 w 433"/>
                <a:gd name="T5" fmla="*/ 20 h 72"/>
                <a:gd name="T6" fmla="*/ 4 w 433"/>
                <a:gd name="T7" fmla="*/ 51 h 72"/>
                <a:gd name="T8" fmla="*/ 4 w 433"/>
                <a:gd name="T9" fmla="*/ 51 h 72"/>
                <a:gd name="T10" fmla="*/ 107 w 433"/>
                <a:gd name="T11" fmla="*/ 0 h 72"/>
                <a:gd name="T12" fmla="*/ 107 w 433"/>
                <a:gd name="T13" fmla="*/ 0 h 72"/>
                <a:gd name="T14" fmla="*/ 215 w 433"/>
                <a:gd name="T15" fmla="*/ 27 h 72"/>
                <a:gd name="T16" fmla="*/ 215 w 433"/>
                <a:gd name="T17" fmla="*/ 27 h 72"/>
                <a:gd name="T18" fmla="*/ 316 w 433"/>
                <a:gd name="T19" fmla="*/ 52 h 72"/>
                <a:gd name="T20" fmla="*/ 316 w 433"/>
                <a:gd name="T21" fmla="*/ 52 h 72"/>
                <a:gd name="T22" fmla="*/ 413 w 433"/>
                <a:gd name="T23" fmla="*/ 12 h 72"/>
                <a:gd name="T24" fmla="*/ 413 w 433"/>
                <a:gd name="T25" fmla="*/ 12 h 72"/>
                <a:gd name="T26" fmla="*/ 413 w 433"/>
                <a:gd name="T27" fmla="*/ 12 h 72"/>
                <a:gd name="T28" fmla="*/ 413 w 433"/>
                <a:gd name="T29" fmla="*/ 12 h 72"/>
                <a:gd name="T30" fmla="*/ 428 w 433"/>
                <a:gd name="T31" fmla="*/ 10 h 72"/>
                <a:gd name="T32" fmla="*/ 428 w 433"/>
                <a:gd name="T33" fmla="*/ 10 h 72"/>
                <a:gd name="T34" fmla="*/ 430 w 433"/>
                <a:gd name="T35" fmla="*/ 24 h 72"/>
                <a:gd name="T36" fmla="*/ 430 w 433"/>
                <a:gd name="T37" fmla="*/ 24 h 72"/>
                <a:gd name="T38" fmla="*/ 316 w 433"/>
                <a:gd name="T39" fmla="*/ 72 h 72"/>
                <a:gd name="T40" fmla="*/ 316 w 433"/>
                <a:gd name="T41" fmla="*/ 72 h 72"/>
                <a:gd name="T42" fmla="*/ 206 w 433"/>
                <a:gd name="T43" fmla="*/ 45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33" h="72">
                  <a:moveTo>
                    <a:pt x="206" y="45"/>
                  </a:moveTo>
                  <a:cubicBezTo>
                    <a:pt x="167" y="26"/>
                    <a:pt x="134" y="20"/>
                    <a:pt x="107" y="20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51" y="20"/>
                    <a:pt x="8" y="55"/>
                    <a:pt x="4" y="51"/>
                  </a:cubicBezTo>
                  <a:cubicBezTo>
                    <a:pt x="4" y="51"/>
                    <a:pt x="4" y="51"/>
                    <a:pt x="4" y="51"/>
                  </a:cubicBezTo>
                  <a:cubicBezTo>
                    <a:pt x="0" y="47"/>
                    <a:pt x="39" y="0"/>
                    <a:pt x="107" y="0"/>
                  </a:cubicBezTo>
                  <a:cubicBezTo>
                    <a:pt x="107" y="0"/>
                    <a:pt x="107" y="0"/>
                    <a:pt x="107" y="0"/>
                  </a:cubicBezTo>
                  <a:cubicBezTo>
                    <a:pt x="137" y="0"/>
                    <a:pt x="173" y="7"/>
                    <a:pt x="215" y="27"/>
                  </a:cubicBezTo>
                  <a:cubicBezTo>
                    <a:pt x="215" y="27"/>
                    <a:pt x="215" y="27"/>
                    <a:pt x="215" y="27"/>
                  </a:cubicBezTo>
                  <a:cubicBezTo>
                    <a:pt x="255" y="46"/>
                    <a:pt x="289" y="52"/>
                    <a:pt x="316" y="52"/>
                  </a:cubicBezTo>
                  <a:cubicBezTo>
                    <a:pt x="316" y="52"/>
                    <a:pt x="316" y="52"/>
                    <a:pt x="316" y="52"/>
                  </a:cubicBezTo>
                  <a:cubicBezTo>
                    <a:pt x="380" y="52"/>
                    <a:pt x="410" y="16"/>
                    <a:pt x="413" y="12"/>
                  </a:cubicBezTo>
                  <a:cubicBezTo>
                    <a:pt x="413" y="12"/>
                    <a:pt x="413" y="12"/>
                    <a:pt x="413" y="12"/>
                  </a:cubicBezTo>
                  <a:cubicBezTo>
                    <a:pt x="413" y="12"/>
                    <a:pt x="413" y="12"/>
                    <a:pt x="413" y="12"/>
                  </a:cubicBezTo>
                  <a:cubicBezTo>
                    <a:pt x="413" y="12"/>
                    <a:pt x="413" y="12"/>
                    <a:pt x="413" y="12"/>
                  </a:cubicBezTo>
                  <a:cubicBezTo>
                    <a:pt x="417" y="8"/>
                    <a:pt x="423" y="7"/>
                    <a:pt x="428" y="10"/>
                  </a:cubicBezTo>
                  <a:cubicBezTo>
                    <a:pt x="428" y="10"/>
                    <a:pt x="428" y="10"/>
                    <a:pt x="428" y="10"/>
                  </a:cubicBezTo>
                  <a:cubicBezTo>
                    <a:pt x="432" y="14"/>
                    <a:pt x="433" y="20"/>
                    <a:pt x="430" y="24"/>
                  </a:cubicBezTo>
                  <a:cubicBezTo>
                    <a:pt x="430" y="24"/>
                    <a:pt x="430" y="24"/>
                    <a:pt x="430" y="24"/>
                  </a:cubicBezTo>
                  <a:cubicBezTo>
                    <a:pt x="429" y="26"/>
                    <a:pt x="393" y="72"/>
                    <a:pt x="316" y="72"/>
                  </a:cubicBezTo>
                  <a:cubicBezTo>
                    <a:pt x="316" y="72"/>
                    <a:pt x="316" y="72"/>
                    <a:pt x="316" y="72"/>
                  </a:cubicBezTo>
                  <a:cubicBezTo>
                    <a:pt x="286" y="72"/>
                    <a:pt x="249" y="65"/>
                    <a:pt x="206" y="45"/>
                  </a:cubicBezTo>
                  <a:close/>
                </a:path>
              </a:pathLst>
            </a:custGeom>
            <a:solidFill>
              <a:srgbClr val="3B44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86BD01C8-158C-4AE1-8388-F0E18AD74B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0136" y="1079974"/>
            <a:ext cx="3321081" cy="1109397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903A725E-0F6E-4AB5-BBE6-DE0C587EBE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4842" y="2894146"/>
            <a:ext cx="2342141" cy="673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5215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1.3</a:t>
            </a:r>
            <a:r>
              <a:rPr lang="zh-CN" altLang="en-US" dirty="0"/>
              <a:t>　地址列表及删除地址云开发</a:t>
            </a:r>
            <a:endParaRPr lang="en-US" altLang="zh-CN" dirty="0"/>
          </a:p>
        </p:txBody>
      </p:sp>
      <p:sp>
        <p:nvSpPr>
          <p:cNvPr id="26" name="矩形 25"/>
          <p:cNvSpPr/>
          <p:nvPr/>
        </p:nvSpPr>
        <p:spPr>
          <a:xfrm>
            <a:off x="0" y="6532442"/>
            <a:ext cx="12192000" cy="5426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0" y="1112698"/>
            <a:ext cx="12192000" cy="531386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528981" y="1110268"/>
            <a:ext cx="10637245" cy="54137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30000"/>
              </a:lnSpc>
              <a:buFont typeface="+mj-lt"/>
              <a:buAutoNum type="arabicPeriod" startAt="10"/>
            </a:pPr>
            <a:r>
              <a:rPr lang="en-US" altLang="zh-CN" sz="1400" dirty="0"/>
              <a:t>       &lt;view class="address"&gt;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 startAt="10"/>
            </a:pPr>
            <a:r>
              <a:rPr lang="en-US" altLang="zh-CN" sz="1400" dirty="0"/>
              <a:t>          &lt;text&gt;{{</a:t>
            </a:r>
            <a:r>
              <a:rPr lang="en-US" altLang="zh-CN" sz="1400" dirty="0" err="1"/>
              <a:t>item.city</a:t>
            </a:r>
            <a:r>
              <a:rPr lang="en-US" altLang="zh-CN" sz="1400" dirty="0"/>
              <a:t>}}&lt;/text&gt;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 startAt="10"/>
            </a:pPr>
            <a:r>
              <a:rPr lang="en-US" altLang="zh-CN" sz="1400" dirty="0"/>
              <a:t>          &lt;text&gt;{{</a:t>
            </a:r>
            <a:r>
              <a:rPr lang="en-US" altLang="zh-CN" sz="1400" dirty="0" err="1"/>
              <a:t>item.address</a:t>
            </a:r>
            <a:r>
              <a:rPr lang="en-US" altLang="zh-CN" sz="1400" dirty="0"/>
              <a:t>}}&lt;/text&gt;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 startAt="10"/>
            </a:pPr>
            <a:r>
              <a:rPr lang="en-US" altLang="zh-CN" sz="1400" dirty="0"/>
              <a:t>          &lt;text&gt;{{</a:t>
            </a:r>
            <a:r>
              <a:rPr lang="en-US" altLang="zh-CN" sz="1400" dirty="0" err="1"/>
              <a:t>item.houseNumber</a:t>
            </a:r>
            <a:r>
              <a:rPr lang="en-US" altLang="zh-CN" sz="1400" dirty="0"/>
              <a:t>}}&lt;/text&gt;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 startAt="10"/>
            </a:pPr>
            <a:r>
              <a:rPr lang="en-US" altLang="zh-CN" sz="1400" dirty="0"/>
              <a:t>        &lt;/view&gt;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 startAt="10"/>
            </a:pPr>
            <a:r>
              <a:rPr lang="en-US" altLang="zh-CN" sz="1400" dirty="0"/>
              <a:t>      &lt;/view&gt;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 startAt="10"/>
            </a:pPr>
            <a:r>
              <a:rPr lang="en-US" altLang="zh-CN" sz="1400" dirty="0"/>
              <a:t>      &lt;view class="</a:t>
            </a:r>
            <a:r>
              <a:rPr lang="en-US" altLang="zh-CN" sz="1400" dirty="0" err="1"/>
              <a:t>opr</a:t>
            </a:r>
            <a:r>
              <a:rPr lang="en-US" altLang="zh-CN" sz="1400" dirty="0"/>
              <a:t>" </a:t>
            </a:r>
            <a:r>
              <a:rPr lang="en-US" altLang="zh-CN" sz="1400" dirty="0" err="1"/>
              <a:t>bindtap</a:t>
            </a:r>
            <a:r>
              <a:rPr lang="en-US" altLang="zh-CN" sz="1400" dirty="0"/>
              <a:t>='</a:t>
            </a:r>
            <a:r>
              <a:rPr lang="en-US" altLang="zh-CN" sz="1400" dirty="0" err="1"/>
              <a:t>editAddress</a:t>
            </a:r>
            <a:r>
              <a:rPr lang="en-US" altLang="zh-CN" sz="1400" dirty="0"/>
              <a:t>' id="{{</a:t>
            </a:r>
            <a:r>
              <a:rPr lang="en-US" altLang="zh-CN" sz="1400" dirty="0" err="1"/>
              <a:t>item._id</a:t>
            </a:r>
            <a:r>
              <a:rPr lang="en-US" altLang="zh-CN" sz="1400" dirty="0"/>
              <a:t>}}"&gt;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 startAt="10"/>
            </a:pPr>
            <a:r>
              <a:rPr lang="en-US" altLang="zh-CN" sz="1400" dirty="0"/>
              <a:t>        </a:t>
            </a:r>
            <a:r>
              <a:rPr lang="zh-CN" altLang="en-US" sz="1400" dirty="0"/>
              <a:t>编辑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 startAt="10"/>
            </a:pPr>
            <a:r>
              <a:rPr lang="zh-CN" altLang="en-US" sz="1400" dirty="0"/>
              <a:t>      </a:t>
            </a:r>
            <a:r>
              <a:rPr lang="en-US" altLang="zh-CN" sz="1400" dirty="0"/>
              <a:t>&lt;/view&gt;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 startAt="10"/>
            </a:pPr>
            <a:r>
              <a:rPr lang="en-US" altLang="zh-CN" sz="1400" dirty="0"/>
              <a:t>      &lt;view class="</a:t>
            </a:r>
            <a:r>
              <a:rPr lang="en-US" altLang="zh-CN" sz="1400" dirty="0" err="1"/>
              <a:t>opr</a:t>
            </a:r>
            <a:r>
              <a:rPr lang="en-US" altLang="zh-CN" sz="1400" dirty="0"/>
              <a:t>" </a:t>
            </a:r>
            <a:r>
              <a:rPr lang="en-US" altLang="zh-CN" sz="1400" dirty="0" err="1"/>
              <a:t>bindtap</a:t>
            </a:r>
            <a:r>
              <a:rPr lang="en-US" altLang="zh-CN" sz="1400" dirty="0"/>
              <a:t>='</a:t>
            </a:r>
            <a:r>
              <a:rPr lang="en-US" altLang="zh-CN" sz="1400" dirty="0" err="1"/>
              <a:t>deleteAddress</a:t>
            </a:r>
            <a:r>
              <a:rPr lang="en-US" altLang="zh-CN" sz="1400" dirty="0"/>
              <a:t>' id="{{</a:t>
            </a:r>
            <a:r>
              <a:rPr lang="en-US" altLang="zh-CN" sz="1400" dirty="0" err="1"/>
              <a:t>item._id</a:t>
            </a:r>
            <a:r>
              <a:rPr lang="en-US" altLang="zh-CN" sz="1400" dirty="0"/>
              <a:t>}}"&gt;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 startAt="10"/>
            </a:pPr>
            <a:r>
              <a:rPr lang="en-US" altLang="zh-CN" sz="1400" dirty="0"/>
              <a:t>        </a:t>
            </a:r>
            <a:r>
              <a:rPr lang="zh-CN" altLang="en-US" sz="1400" dirty="0"/>
              <a:t>删除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 startAt="10"/>
            </a:pPr>
            <a:r>
              <a:rPr lang="zh-CN" altLang="en-US" sz="1400" dirty="0"/>
              <a:t>      </a:t>
            </a:r>
            <a:r>
              <a:rPr lang="en-US" altLang="zh-CN" sz="1400" dirty="0"/>
              <a:t>&lt;/view&gt;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 startAt="10"/>
            </a:pPr>
            <a:r>
              <a:rPr lang="en-US" altLang="zh-CN" sz="1400" dirty="0"/>
              <a:t>    &lt;/view&gt;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 startAt="10"/>
            </a:pPr>
            <a:r>
              <a:rPr lang="en-US" altLang="zh-CN" sz="1400" dirty="0"/>
              <a:t>    &lt;view class="line"&gt;&lt;/view&gt;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 startAt="10"/>
            </a:pPr>
            <a:r>
              <a:rPr lang="en-US" altLang="zh-CN" sz="1400" dirty="0"/>
              <a:t>  &lt;/block&gt;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 startAt="10"/>
            </a:pPr>
            <a:r>
              <a:rPr lang="en-US" altLang="zh-CN" sz="1400" dirty="0"/>
              <a:t>  &lt;view class="</a:t>
            </a:r>
            <a:r>
              <a:rPr lang="en-US" altLang="zh-CN" sz="1400" dirty="0" err="1"/>
              <a:t>bg</a:t>
            </a:r>
            <a:r>
              <a:rPr lang="en-US" altLang="zh-CN" sz="1400" dirty="0"/>
              <a:t>"&gt;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 startAt="10"/>
            </a:pPr>
            <a:r>
              <a:rPr lang="en-US" altLang="zh-CN" sz="1400" dirty="0"/>
              <a:t>    &lt;view class="</a:t>
            </a:r>
            <a:r>
              <a:rPr lang="en-US" altLang="zh-CN" sz="1400" dirty="0" err="1"/>
              <a:t>newAddress</a:t>
            </a:r>
            <a:r>
              <a:rPr lang="en-US" altLang="zh-CN" sz="1400" dirty="0"/>
              <a:t>" </a:t>
            </a:r>
            <a:r>
              <a:rPr lang="en-US" altLang="zh-CN" sz="1400" dirty="0" err="1"/>
              <a:t>bindtap</a:t>
            </a:r>
            <a:r>
              <a:rPr lang="en-US" altLang="zh-CN" sz="1400" dirty="0"/>
              <a:t>="</a:t>
            </a:r>
            <a:r>
              <a:rPr lang="en-US" altLang="zh-CN" sz="1400" dirty="0" err="1"/>
              <a:t>addAddress</a:t>
            </a:r>
            <a:r>
              <a:rPr lang="en-US" altLang="zh-CN" sz="1400" dirty="0"/>
              <a:t>"&gt;+</a:t>
            </a:r>
            <a:r>
              <a:rPr lang="zh-CN" altLang="en-US" sz="1400" dirty="0"/>
              <a:t>新增地址</a:t>
            </a:r>
            <a:r>
              <a:rPr lang="en-US" altLang="zh-CN" sz="1400" dirty="0"/>
              <a:t>&lt;/view&gt;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 startAt="10"/>
            </a:pPr>
            <a:r>
              <a:rPr lang="en-US" altLang="zh-CN" sz="1400" dirty="0"/>
              <a:t>  &lt;/view&gt;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 startAt="10"/>
            </a:pPr>
            <a:r>
              <a:rPr lang="en-US" altLang="zh-CN" sz="1400" dirty="0"/>
              <a:t>&lt;/view&gt;</a:t>
            </a:r>
          </a:p>
        </p:txBody>
      </p:sp>
      <p:grpSp>
        <p:nvGrpSpPr>
          <p:cNvPr id="28" name="组合 27"/>
          <p:cNvGrpSpPr/>
          <p:nvPr/>
        </p:nvGrpSpPr>
        <p:grpSpPr>
          <a:xfrm>
            <a:off x="11036937" y="5712334"/>
            <a:ext cx="642176" cy="718416"/>
            <a:chOff x="5330826" y="2798763"/>
            <a:chExt cx="1390650" cy="1555750"/>
          </a:xfrm>
        </p:grpSpPr>
        <p:sp>
          <p:nvSpPr>
            <p:cNvPr id="29" name="Freeform 57"/>
            <p:cNvSpPr>
              <a:spLocks/>
            </p:cNvSpPr>
            <p:nvPr/>
          </p:nvSpPr>
          <p:spPr bwMode="auto">
            <a:xfrm>
              <a:off x="5614988" y="2798763"/>
              <a:ext cx="1106488" cy="987425"/>
            </a:xfrm>
            <a:custGeom>
              <a:avLst/>
              <a:gdLst>
                <a:gd name="T0" fmla="*/ 376 w 376"/>
                <a:gd name="T1" fmla="*/ 0 h 336"/>
                <a:gd name="T2" fmla="*/ 213 w 376"/>
                <a:gd name="T3" fmla="*/ 37 h 336"/>
                <a:gd name="T4" fmla="*/ 202 w 376"/>
                <a:gd name="T5" fmla="*/ 99 h 336"/>
                <a:gd name="T6" fmla="*/ 202 w 376"/>
                <a:gd name="T7" fmla="*/ 40 h 336"/>
                <a:gd name="T8" fmla="*/ 112 w 376"/>
                <a:gd name="T9" fmla="*/ 94 h 336"/>
                <a:gd name="T10" fmla="*/ 111 w 376"/>
                <a:gd name="T11" fmla="*/ 159 h 336"/>
                <a:gd name="T12" fmla="*/ 102 w 376"/>
                <a:gd name="T13" fmla="*/ 101 h 336"/>
                <a:gd name="T14" fmla="*/ 15 w 376"/>
                <a:gd name="T15" fmla="*/ 321 h 336"/>
                <a:gd name="T16" fmla="*/ 291 w 376"/>
                <a:gd name="T17" fmla="*/ 67 h 336"/>
                <a:gd name="T18" fmla="*/ 13 w 376"/>
                <a:gd name="T19" fmla="*/ 332 h 336"/>
                <a:gd name="T20" fmla="*/ 289 w 376"/>
                <a:gd name="T21" fmla="*/ 223 h 336"/>
                <a:gd name="T22" fmla="*/ 189 w 376"/>
                <a:gd name="T23" fmla="*/ 204 h 336"/>
                <a:gd name="T24" fmla="*/ 295 w 376"/>
                <a:gd name="T25" fmla="*/ 214 h 336"/>
                <a:gd name="T26" fmla="*/ 344 w 376"/>
                <a:gd name="T27" fmla="*/ 131 h 336"/>
                <a:gd name="T28" fmla="*/ 255 w 376"/>
                <a:gd name="T29" fmla="*/ 141 h 336"/>
                <a:gd name="T30" fmla="*/ 348 w 376"/>
                <a:gd name="T31" fmla="*/ 119 h 336"/>
                <a:gd name="T32" fmla="*/ 376 w 376"/>
                <a:gd name="T33" fmla="*/ 0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76" h="336">
                  <a:moveTo>
                    <a:pt x="376" y="0"/>
                  </a:moveTo>
                  <a:cubicBezTo>
                    <a:pt x="313" y="5"/>
                    <a:pt x="258" y="16"/>
                    <a:pt x="213" y="37"/>
                  </a:cubicBezTo>
                  <a:cubicBezTo>
                    <a:pt x="202" y="99"/>
                    <a:pt x="202" y="99"/>
                    <a:pt x="202" y="99"/>
                  </a:cubicBezTo>
                  <a:cubicBezTo>
                    <a:pt x="202" y="40"/>
                    <a:pt x="202" y="40"/>
                    <a:pt x="202" y="40"/>
                  </a:cubicBezTo>
                  <a:cubicBezTo>
                    <a:pt x="170" y="53"/>
                    <a:pt x="137" y="70"/>
                    <a:pt x="112" y="94"/>
                  </a:cubicBezTo>
                  <a:cubicBezTo>
                    <a:pt x="111" y="159"/>
                    <a:pt x="111" y="159"/>
                    <a:pt x="111" y="159"/>
                  </a:cubicBezTo>
                  <a:cubicBezTo>
                    <a:pt x="102" y="101"/>
                    <a:pt x="102" y="101"/>
                    <a:pt x="102" y="101"/>
                  </a:cubicBezTo>
                  <a:cubicBezTo>
                    <a:pt x="0" y="171"/>
                    <a:pt x="8" y="276"/>
                    <a:pt x="15" y="321"/>
                  </a:cubicBezTo>
                  <a:cubicBezTo>
                    <a:pt x="75" y="236"/>
                    <a:pt x="191" y="121"/>
                    <a:pt x="291" y="67"/>
                  </a:cubicBezTo>
                  <a:cubicBezTo>
                    <a:pt x="291" y="67"/>
                    <a:pt x="125" y="188"/>
                    <a:pt x="13" y="332"/>
                  </a:cubicBezTo>
                  <a:cubicBezTo>
                    <a:pt x="150" y="336"/>
                    <a:pt x="236" y="286"/>
                    <a:pt x="289" y="223"/>
                  </a:cubicBezTo>
                  <a:cubicBezTo>
                    <a:pt x="189" y="204"/>
                    <a:pt x="189" y="204"/>
                    <a:pt x="189" y="204"/>
                  </a:cubicBezTo>
                  <a:cubicBezTo>
                    <a:pt x="295" y="214"/>
                    <a:pt x="295" y="214"/>
                    <a:pt x="295" y="214"/>
                  </a:cubicBezTo>
                  <a:cubicBezTo>
                    <a:pt x="317" y="189"/>
                    <a:pt x="335" y="154"/>
                    <a:pt x="344" y="131"/>
                  </a:cubicBezTo>
                  <a:cubicBezTo>
                    <a:pt x="255" y="141"/>
                    <a:pt x="255" y="141"/>
                    <a:pt x="255" y="141"/>
                  </a:cubicBezTo>
                  <a:cubicBezTo>
                    <a:pt x="348" y="119"/>
                    <a:pt x="348" y="119"/>
                    <a:pt x="348" y="119"/>
                  </a:cubicBezTo>
                  <a:cubicBezTo>
                    <a:pt x="372" y="64"/>
                    <a:pt x="376" y="0"/>
                    <a:pt x="376" y="0"/>
                  </a:cubicBezTo>
                  <a:close/>
                </a:path>
              </a:pathLst>
            </a:custGeom>
            <a:solidFill>
              <a:srgbClr val="23A3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58"/>
            <p:cNvSpPr>
              <a:spLocks/>
            </p:cNvSpPr>
            <p:nvPr/>
          </p:nvSpPr>
          <p:spPr bwMode="auto">
            <a:xfrm>
              <a:off x="5330826" y="3706813"/>
              <a:ext cx="422275" cy="547688"/>
            </a:xfrm>
            <a:custGeom>
              <a:avLst/>
              <a:gdLst>
                <a:gd name="T0" fmla="*/ 129 w 144"/>
                <a:gd name="T1" fmla="*/ 0 h 187"/>
                <a:gd name="T2" fmla="*/ 0 w 144"/>
                <a:gd name="T3" fmla="*/ 187 h 187"/>
                <a:gd name="T4" fmla="*/ 144 w 144"/>
                <a:gd name="T5" fmla="*/ 7 h 187"/>
                <a:gd name="T6" fmla="*/ 128 w 144"/>
                <a:gd name="T7" fmla="*/ 5 h 187"/>
                <a:gd name="T8" fmla="*/ 129 w 144"/>
                <a:gd name="T9" fmla="*/ 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4" h="187">
                  <a:moveTo>
                    <a:pt x="129" y="0"/>
                  </a:moveTo>
                  <a:cubicBezTo>
                    <a:pt x="48" y="99"/>
                    <a:pt x="0" y="187"/>
                    <a:pt x="0" y="187"/>
                  </a:cubicBezTo>
                  <a:cubicBezTo>
                    <a:pt x="45" y="121"/>
                    <a:pt x="95" y="60"/>
                    <a:pt x="144" y="7"/>
                  </a:cubicBezTo>
                  <a:cubicBezTo>
                    <a:pt x="139" y="6"/>
                    <a:pt x="133" y="6"/>
                    <a:pt x="128" y="5"/>
                  </a:cubicBezTo>
                  <a:cubicBezTo>
                    <a:pt x="128" y="5"/>
                    <a:pt x="128" y="3"/>
                    <a:pt x="129" y="0"/>
                  </a:cubicBezTo>
                  <a:close/>
                </a:path>
              </a:pathLst>
            </a:custGeom>
            <a:solidFill>
              <a:srgbClr val="23A3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59"/>
            <p:cNvSpPr>
              <a:spLocks/>
            </p:cNvSpPr>
            <p:nvPr/>
          </p:nvSpPr>
          <p:spPr bwMode="auto">
            <a:xfrm>
              <a:off x="5330826" y="4143375"/>
              <a:ext cx="1271588" cy="211138"/>
            </a:xfrm>
            <a:custGeom>
              <a:avLst/>
              <a:gdLst>
                <a:gd name="T0" fmla="*/ 206 w 433"/>
                <a:gd name="T1" fmla="*/ 45 h 72"/>
                <a:gd name="T2" fmla="*/ 107 w 433"/>
                <a:gd name="T3" fmla="*/ 20 h 72"/>
                <a:gd name="T4" fmla="*/ 107 w 433"/>
                <a:gd name="T5" fmla="*/ 20 h 72"/>
                <a:gd name="T6" fmla="*/ 4 w 433"/>
                <a:gd name="T7" fmla="*/ 51 h 72"/>
                <a:gd name="T8" fmla="*/ 4 w 433"/>
                <a:gd name="T9" fmla="*/ 51 h 72"/>
                <a:gd name="T10" fmla="*/ 107 w 433"/>
                <a:gd name="T11" fmla="*/ 0 h 72"/>
                <a:gd name="T12" fmla="*/ 107 w 433"/>
                <a:gd name="T13" fmla="*/ 0 h 72"/>
                <a:gd name="T14" fmla="*/ 215 w 433"/>
                <a:gd name="T15" fmla="*/ 27 h 72"/>
                <a:gd name="T16" fmla="*/ 215 w 433"/>
                <a:gd name="T17" fmla="*/ 27 h 72"/>
                <a:gd name="T18" fmla="*/ 316 w 433"/>
                <a:gd name="T19" fmla="*/ 52 h 72"/>
                <a:gd name="T20" fmla="*/ 316 w 433"/>
                <a:gd name="T21" fmla="*/ 52 h 72"/>
                <a:gd name="T22" fmla="*/ 413 w 433"/>
                <a:gd name="T23" fmla="*/ 12 h 72"/>
                <a:gd name="T24" fmla="*/ 413 w 433"/>
                <a:gd name="T25" fmla="*/ 12 h 72"/>
                <a:gd name="T26" fmla="*/ 413 w 433"/>
                <a:gd name="T27" fmla="*/ 12 h 72"/>
                <a:gd name="T28" fmla="*/ 413 w 433"/>
                <a:gd name="T29" fmla="*/ 12 h 72"/>
                <a:gd name="T30" fmla="*/ 428 w 433"/>
                <a:gd name="T31" fmla="*/ 10 h 72"/>
                <a:gd name="T32" fmla="*/ 428 w 433"/>
                <a:gd name="T33" fmla="*/ 10 h 72"/>
                <a:gd name="T34" fmla="*/ 430 w 433"/>
                <a:gd name="T35" fmla="*/ 24 h 72"/>
                <a:gd name="T36" fmla="*/ 430 w 433"/>
                <a:gd name="T37" fmla="*/ 24 h 72"/>
                <a:gd name="T38" fmla="*/ 316 w 433"/>
                <a:gd name="T39" fmla="*/ 72 h 72"/>
                <a:gd name="T40" fmla="*/ 316 w 433"/>
                <a:gd name="T41" fmla="*/ 72 h 72"/>
                <a:gd name="T42" fmla="*/ 206 w 433"/>
                <a:gd name="T43" fmla="*/ 45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33" h="72">
                  <a:moveTo>
                    <a:pt x="206" y="45"/>
                  </a:moveTo>
                  <a:cubicBezTo>
                    <a:pt x="167" y="26"/>
                    <a:pt x="134" y="20"/>
                    <a:pt x="107" y="20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51" y="20"/>
                    <a:pt x="8" y="55"/>
                    <a:pt x="4" y="51"/>
                  </a:cubicBezTo>
                  <a:cubicBezTo>
                    <a:pt x="4" y="51"/>
                    <a:pt x="4" y="51"/>
                    <a:pt x="4" y="51"/>
                  </a:cubicBezTo>
                  <a:cubicBezTo>
                    <a:pt x="0" y="47"/>
                    <a:pt x="39" y="0"/>
                    <a:pt x="107" y="0"/>
                  </a:cubicBezTo>
                  <a:cubicBezTo>
                    <a:pt x="107" y="0"/>
                    <a:pt x="107" y="0"/>
                    <a:pt x="107" y="0"/>
                  </a:cubicBezTo>
                  <a:cubicBezTo>
                    <a:pt x="137" y="0"/>
                    <a:pt x="173" y="7"/>
                    <a:pt x="215" y="27"/>
                  </a:cubicBezTo>
                  <a:cubicBezTo>
                    <a:pt x="215" y="27"/>
                    <a:pt x="215" y="27"/>
                    <a:pt x="215" y="27"/>
                  </a:cubicBezTo>
                  <a:cubicBezTo>
                    <a:pt x="255" y="46"/>
                    <a:pt x="289" y="52"/>
                    <a:pt x="316" y="52"/>
                  </a:cubicBezTo>
                  <a:cubicBezTo>
                    <a:pt x="316" y="52"/>
                    <a:pt x="316" y="52"/>
                    <a:pt x="316" y="52"/>
                  </a:cubicBezTo>
                  <a:cubicBezTo>
                    <a:pt x="380" y="52"/>
                    <a:pt x="410" y="16"/>
                    <a:pt x="413" y="12"/>
                  </a:cubicBezTo>
                  <a:cubicBezTo>
                    <a:pt x="413" y="12"/>
                    <a:pt x="413" y="12"/>
                    <a:pt x="413" y="12"/>
                  </a:cubicBezTo>
                  <a:cubicBezTo>
                    <a:pt x="413" y="12"/>
                    <a:pt x="413" y="12"/>
                    <a:pt x="413" y="12"/>
                  </a:cubicBezTo>
                  <a:cubicBezTo>
                    <a:pt x="413" y="12"/>
                    <a:pt x="413" y="12"/>
                    <a:pt x="413" y="12"/>
                  </a:cubicBezTo>
                  <a:cubicBezTo>
                    <a:pt x="417" y="8"/>
                    <a:pt x="423" y="7"/>
                    <a:pt x="428" y="10"/>
                  </a:cubicBezTo>
                  <a:cubicBezTo>
                    <a:pt x="428" y="10"/>
                    <a:pt x="428" y="10"/>
                    <a:pt x="428" y="10"/>
                  </a:cubicBezTo>
                  <a:cubicBezTo>
                    <a:pt x="432" y="14"/>
                    <a:pt x="433" y="20"/>
                    <a:pt x="430" y="24"/>
                  </a:cubicBezTo>
                  <a:cubicBezTo>
                    <a:pt x="430" y="24"/>
                    <a:pt x="430" y="24"/>
                    <a:pt x="430" y="24"/>
                  </a:cubicBezTo>
                  <a:cubicBezTo>
                    <a:pt x="429" y="26"/>
                    <a:pt x="393" y="72"/>
                    <a:pt x="316" y="72"/>
                  </a:cubicBezTo>
                  <a:cubicBezTo>
                    <a:pt x="316" y="72"/>
                    <a:pt x="316" y="72"/>
                    <a:pt x="316" y="72"/>
                  </a:cubicBezTo>
                  <a:cubicBezTo>
                    <a:pt x="286" y="72"/>
                    <a:pt x="249" y="65"/>
                    <a:pt x="206" y="45"/>
                  </a:cubicBezTo>
                  <a:close/>
                </a:path>
              </a:pathLst>
            </a:custGeom>
            <a:solidFill>
              <a:srgbClr val="3B44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0066701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1.3</a:t>
            </a:r>
            <a:r>
              <a:rPr lang="zh-CN" altLang="en-US" dirty="0"/>
              <a:t>　地址列表及删除地址云开发</a:t>
            </a:r>
            <a:endParaRPr lang="en-US" altLang="zh-CN" dirty="0"/>
          </a:p>
        </p:txBody>
      </p:sp>
      <p:sp>
        <p:nvSpPr>
          <p:cNvPr id="19" name="矩形 18"/>
          <p:cNvSpPr/>
          <p:nvPr/>
        </p:nvSpPr>
        <p:spPr>
          <a:xfrm>
            <a:off x="0" y="1462766"/>
            <a:ext cx="12192000" cy="537134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666356" y="1460336"/>
            <a:ext cx="3244529" cy="53737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lnSpc>
                <a:spcPct val="130000"/>
              </a:lnSpc>
              <a:buFont typeface="+mj-lt"/>
              <a:buAutoNum type="arabicPeriod"/>
            </a:pPr>
            <a:r>
              <a:rPr lang="en-US" altLang="zh-CN" sz="1200" dirty="0"/>
              <a:t>.content{</a:t>
            </a:r>
          </a:p>
          <a:p>
            <a:pPr marL="228600" indent="-228600">
              <a:lnSpc>
                <a:spcPct val="130000"/>
              </a:lnSpc>
              <a:buFont typeface="+mj-lt"/>
              <a:buAutoNum type="arabicPeriod"/>
            </a:pPr>
            <a:r>
              <a:rPr lang="en-US" altLang="zh-CN" sz="1200" dirty="0"/>
              <a:t>    font-family: "Microsoft </a:t>
            </a:r>
            <a:r>
              <a:rPr lang="en-US" altLang="zh-CN" sz="1200" dirty="0" err="1"/>
              <a:t>YaHei</a:t>
            </a:r>
            <a:r>
              <a:rPr lang="en-US" altLang="zh-CN" sz="1200" dirty="0"/>
              <a:t>";</a:t>
            </a:r>
          </a:p>
          <a:p>
            <a:pPr marL="228600" indent="-228600">
              <a:lnSpc>
                <a:spcPct val="130000"/>
              </a:lnSpc>
              <a:buFont typeface="+mj-lt"/>
              <a:buAutoNum type="arabicPeriod"/>
            </a:pPr>
            <a:r>
              <a:rPr lang="en-US" altLang="zh-CN" sz="1200" dirty="0"/>
              <a:t>    height: 700px;</a:t>
            </a:r>
          </a:p>
          <a:p>
            <a:pPr marL="228600" indent="-228600">
              <a:lnSpc>
                <a:spcPct val="130000"/>
              </a:lnSpc>
              <a:buFont typeface="+mj-lt"/>
              <a:buAutoNum type="arabicPeriod"/>
            </a:pPr>
            <a:r>
              <a:rPr lang="en-US" altLang="zh-CN" sz="1200" dirty="0"/>
              <a:t>    background-color: #F9F9F8;</a:t>
            </a:r>
          </a:p>
          <a:p>
            <a:pPr marL="228600" indent="-228600">
              <a:lnSpc>
                <a:spcPct val="130000"/>
              </a:lnSpc>
              <a:buFont typeface="+mj-lt"/>
              <a:buAutoNum type="arabicPeriod"/>
            </a:pPr>
            <a:r>
              <a:rPr lang="en-US" altLang="zh-CN" sz="1200" dirty="0"/>
              <a:t>}</a:t>
            </a:r>
          </a:p>
          <a:p>
            <a:pPr marL="228600" indent="-228600">
              <a:lnSpc>
                <a:spcPct val="130000"/>
              </a:lnSpc>
              <a:buFont typeface="+mj-lt"/>
              <a:buAutoNum type="arabicPeriod"/>
            </a:pPr>
            <a:r>
              <a:rPr lang="en-US" altLang="zh-CN" sz="1200" dirty="0"/>
              <a:t>.</a:t>
            </a:r>
            <a:r>
              <a:rPr lang="en-US" altLang="zh-CN" sz="1200" dirty="0" err="1"/>
              <a:t>hr</a:t>
            </a:r>
            <a:r>
              <a:rPr lang="en-US" altLang="zh-CN" sz="1200" dirty="0"/>
              <a:t>{ height: 20px; }</a:t>
            </a:r>
          </a:p>
          <a:p>
            <a:pPr marL="228600" indent="-228600">
              <a:lnSpc>
                <a:spcPct val="130000"/>
              </a:lnSpc>
              <a:buFont typeface="+mj-lt"/>
              <a:buAutoNum type="arabicPeriod"/>
            </a:pPr>
            <a:r>
              <a:rPr lang="en-US" altLang="zh-CN" sz="1200" dirty="0"/>
              <a:t>.item{</a:t>
            </a:r>
          </a:p>
          <a:p>
            <a:pPr marL="228600" indent="-228600">
              <a:lnSpc>
                <a:spcPct val="130000"/>
              </a:lnSpc>
              <a:buFont typeface="+mj-lt"/>
              <a:buAutoNum type="arabicPeriod"/>
            </a:pPr>
            <a:r>
              <a:rPr lang="en-US" altLang="zh-CN" sz="1200" dirty="0"/>
              <a:t>    background-color: #</a:t>
            </a:r>
            <a:r>
              <a:rPr lang="en-US" altLang="zh-CN" sz="1200" dirty="0" err="1"/>
              <a:t>ffffff</a:t>
            </a:r>
            <a:r>
              <a:rPr lang="en-US" altLang="zh-CN" sz="1200" dirty="0"/>
              <a:t>;</a:t>
            </a:r>
          </a:p>
          <a:p>
            <a:pPr marL="228600" indent="-228600">
              <a:lnSpc>
                <a:spcPct val="130000"/>
              </a:lnSpc>
              <a:buFont typeface="+mj-lt"/>
              <a:buAutoNum type="arabicPeriod"/>
            </a:pPr>
            <a:r>
              <a:rPr lang="en-US" altLang="zh-CN" sz="1200" dirty="0"/>
              <a:t>    display: flex;</a:t>
            </a:r>
          </a:p>
          <a:p>
            <a:pPr marL="228600" indent="-228600">
              <a:lnSpc>
                <a:spcPct val="130000"/>
              </a:lnSpc>
              <a:buFont typeface="+mj-lt"/>
              <a:buAutoNum type="arabicPeriod"/>
            </a:pPr>
            <a:r>
              <a:rPr lang="en-US" altLang="zh-CN" sz="1200" dirty="0"/>
              <a:t>    flex-direction: row;</a:t>
            </a:r>
          </a:p>
          <a:p>
            <a:pPr marL="228600" indent="-228600">
              <a:lnSpc>
                <a:spcPct val="130000"/>
              </a:lnSpc>
              <a:buFont typeface="+mj-lt"/>
              <a:buAutoNum type="arabicPeriod"/>
            </a:pPr>
            <a:r>
              <a:rPr lang="en-US" altLang="zh-CN" sz="1200" dirty="0"/>
              <a:t>    height: 75px;</a:t>
            </a:r>
          </a:p>
          <a:p>
            <a:pPr marL="228600" indent="-228600">
              <a:lnSpc>
                <a:spcPct val="130000"/>
              </a:lnSpc>
              <a:buFont typeface="+mj-lt"/>
              <a:buAutoNum type="arabicPeriod"/>
            </a:pPr>
            <a:r>
              <a:rPr lang="en-US" altLang="zh-CN" sz="1200" dirty="0"/>
              <a:t>    padding:10px;</a:t>
            </a:r>
          </a:p>
          <a:p>
            <a:pPr marL="228600" indent="-228600">
              <a:lnSpc>
                <a:spcPct val="130000"/>
              </a:lnSpc>
              <a:buFont typeface="+mj-lt"/>
              <a:buAutoNum type="arabicPeriod"/>
            </a:pPr>
            <a:r>
              <a:rPr lang="en-US" altLang="zh-CN" sz="1200" dirty="0"/>
              <a:t>}</a:t>
            </a:r>
          </a:p>
          <a:p>
            <a:pPr marL="228600" indent="-228600">
              <a:lnSpc>
                <a:spcPct val="130000"/>
              </a:lnSpc>
              <a:buFont typeface="+mj-lt"/>
              <a:buAutoNum type="arabicPeriod"/>
            </a:pPr>
            <a:r>
              <a:rPr lang="en-US" altLang="zh-CN" sz="1200" dirty="0"/>
              <a:t>.info{  width:80%;</a:t>
            </a:r>
          </a:p>
          <a:p>
            <a:pPr marL="228600" indent="-228600">
              <a:lnSpc>
                <a:spcPct val="130000"/>
              </a:lnSpc>
              <a:buFont typeface="+mj-lt"/>
              <a:buAutoNum type="arabicPeriod"/>
            </a:pPr>
            <a:r>
              <a:rPr lang="en-US" altLang="zh-CN" sz="1200" dirty="0"/>
              <a:t>          line-height: 35px;</a:t>
            </a:r>
          </a:p>
          <a:p>
            <a:pPr marL="228600" indent="-228600">
              <a:lnSpc>
                <a:spcPct val="130000"/>
              </a:lnSpc>
              <a:buFont typeface="+mj-lt"/>
              <a:buAutoNum type="arabicPeriod"/>
            </a:pPr>
            <a:r>
              <a:rPr lang="en-US" altLang="zh-CN" sz="1200" dirty="0"/>
              <a:t>          border-right: 1px solid #f2f2f2;</a:t>
            </a:r>
          </a:p>
          <a:p>
            <a:pPr marL="228600" indent="-228600">
              <a:lnSpc>
                <a:spcPct val="130000"/>
              </a:lnSpc>
              <a:buFont typeface="+mj-lt"/>
              <a:buAutoNum type="arabicPeriod"/>
            </a:pPr>
            <a:r>
              <a:rPr lang="en-US" altLang="zh-CN" sz="1200" dirty="0"/>
              <a:t>}</a:t>
            </a:r>
          </a:p>
          <a:p>
            <a:pPr marL="228600" indent="-228600">
              <a:lnSpc>
                <a:spcPct val="130000"/>
              </a:lnSpc>
              <a:buFont typeface="+mj-lt"/>
              <a:buAutoNum type="arabicPeriod"/>
            </a:pPr>
            <a:r>
              <a:rPr lang="en-US" altLang="zh-CN" sz="1200" dirty="0"/>
              <a:t>.name{</a:t>
            </a:r>
          </a:p>
          <a:p>
            <a:pPr marL="228600" indent="-228600">
              <a:lnSpc>
                <a:spcPct val="130000"/>
              </a:lnSpc>
              <a:buFont typeface="+mj-lt"/>
              <a:buAutoNum type="arabicPeriod"/>
            </a:pPr>
            <a:r>
              <a:rPr lang="en-US" altLang="zh-CN" sz="1200" dirty="0"/>
              <a:t>    margin-left: 20px;</a:t>
            </a:r>
          </a:p>
          <a:p>
            <a:pPr marL="228600" indent="-228600">
              <a:lnSpc>
                <a:spcPct val="130000"/>
              </a:lnSpc>
              <a:buFont typeface="+mj-lt"/>
              <a:buAutoNum type="arabicPeriod"/>
            </a:pPr>
            <a:r>
              <a:rPr lang="en-US" altLang="zh-CN" sz="1200" dirty="0"/>
              <a:t>    font-size: 15px;</a:t>
            </a:r>
          </a:p>
          <a:p>
            <a:pPr marL="228600" indent="-228600">
              <a:lnSpc>
                <a:spcPct val="130000"/>
              </a:lnSpc>
              <a:buFont typeface="+mj-lt"/>
              <a:buAutoNum type="arabicPeriod"/>
            </a:pPr>
            <a:r>
              <a:rPr lang="en-US" altLang="zh-CN" sz="1200" dirty="0"/>
              <a:t>    color:#999999;</a:t>
            </a:r>
          </a:p>
          <a:p>
            <a:pPr marL="228600" indent="-228600">
              <a:lnSpc>
                <a:spcPct val="130000"/>
              </a:lnSpc>
              <a:buFont typeface="+mj-lt"/>
              <a:buAutoNum type="arabicPeriod"/>
            </a:pPr>
            <a:r>
              <a:rPr lang="en-US" altLang="zh-CN" sz="1200" dirty="0"/>
              <a:t>}</a:t>
            </a:r>
          </a:p>
        </p:txBody>
      </p:sp>
      <p:sp>
        <p:nvSpPr>
          <p:cNvPr id="17" name="矩形 16"/>
          <p:cNvSpPr/>
          <p:nvPr/>
        </p:nvSpPr>
        <p:spPr>
          <a:xfrm>
            <a:off x="528981" y="939800"/>
            <a:ext cx="11358219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30000"/>
              </a:lnSpc>
              <a:buClr>
                <a:srgbClr val="FF0000"/>
              </a:buClr>
              <a:buFont typeface="Wingdings" panose="05000000000000000000" pitchFamily="2" charset="2"/>
              <a:buChar char="n"/>
            </a:pPr>
            <a:r>
              <a:rPr lang="zh-CN" altLang="en-US" sz="2000" dirty="0"/>
              <a:t>（</a:t>
            </a:r>
            <a:r>
              <a:rPr lang="en-US" altLang="zh-CN" sz="2000" dirty="0"/>
              <a:t>5</a:t>
            </a:r>
            <a:r>
              <a:rPr lang="zh-CN" altLang="en-US" sz="2000" dirty="0"/>
              <a:t>）在</a:t>
            </a:r>
            <a:r>
              <a:rPr lang="en-US" altLang="zh-CN" sz="2000" dirty="0"/>
              <a:t>pages/address/address/</a:t>
            </a:r>
            <a:r>
              <a:rPr lang="en-US" altLang="zh-CN" sz="2000" dirty="0" err="1"/>
              <a:t>address.wxss</a:t>
            </a:r>
            <a:r>
              <a:rPr lang="zh-CN" altLang="en-US" sz="2000" dirty="0"/>
              <a:t>文件里进行页面布局样式渲染。代码如下。</a:t>
            </a:r>
          </a:p>
        </p:txBody>
      </p:sp>
      <p:sp>
        <p:nvSpPr>
          <p:cNvPr id="28" name="矩形 27"/>
          <p:cNvSpPr/>
          <p:nvPr/>
        </p:nvSpPr>
        <p:spPr>
          <a:xfrm>
            <a:off x="4473735" y="1460336"/>
            <a:ext cx="3244530" cy="53737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lnSpc>
                <a:spcPct val="130000"/>
              </a:lnSpc>
              <a:buFont typeface="+mj-lt"/>
              <a:buAutoNum type="arabicPeriod" startAt="23"/>
            </a:pPr>
            <a:r>
              <a:rPr lang="en-US" altLang="zh-CN" sz="1200" dirty="0"/>
              <a:t>.name text{ margin-right: 10px; }</a:t>
            </a:r>
          </a:p>
          <a:p>
            <a:pPr marL="228600" indent="-228600">
              <a:lnSpc>
                <a:spcPct val="130000"/>
              </a:lnSpc>
              <a:buFont typeface="+mj-lt"/>
              <a:buAutoNum type="arabicPeriod" startAt="23"/>
            </a:pPr>
            <a:r>
              <a:rPr lang="en-US" altLang="zh-CN" sz="1200" dirty="0"/>
              <a:t>.address{</a:t>
            </a:r>
          </a:p>
          <a:p>
            <a:pPr marL="228600" indent="-228600">
              <a:lnSpc>
                <a:spcPct val="130000"/>
              </a:lnSpc>
              <a:buFont typeface="+mj-lt"/>
              <a:buAutoNum type="arabicPeriod" startAt="23"/>
            </a:pPr>
            <a:r>
              <a:rPr lang="en-US" altLang="zh-CN" sz="1200" dirty="0"/>
              <a:t>    margin-left: 20px;</a:t>
            </a:r>
          </a:p>
          <a:p>
            <a:pPr marL="228600" indent="-228600">
              <a:lnSpc>
                <a:spcPct val="130000"/>
              </a:lnSpc>
              <a:buFont typeface="+mj-lt"/>
              <a:buAutoNum type="arabicPeriod" startAt="23"/>
            </a:pPr>
            <a:r>
              <a:rPr lang="en-US" altLang="zh-CN" sz="1200" dirty="0"/>
              <a:t>    font-size: 13px;</a:t>
            </a:r>
          </a:p>
          <a:p>
            <a:pPr marL="228600" indent="-228600">
              <a:lnSpc>
                <a:spcPct val="130000"/>
              </a:lnSpc>
              <a:buFont typeface="+mj-lt"/>
              <a:buAutoNum type="arabicPeriod" startAt="23"/>
            </a:pPr>
            <a:r>
              <a:rPr lang="en-US" altLang="zh-CN" sz="1200" dirty="0"/>
              <a:t>    color:#999999;</a:t>
            </a:r>
          </a:p>
          <a:p>
            <a:pPr marL="228600" indent="-228600">
              <a:lnSpc>
                <a:spcPct val="130000"/>
              </a:lnSpc>
              <a:buFont typeface="+mj-lt"/>
              <a:buAutoNum type="arabicPeriod" startAt="23"/>
            </a:pPr>
            <a:r>
              <a:rPr lang="en-US" altLang="zh-CN" sz="1200" dirty="0"/>
              <a:t>    line-height: 20px;</a:t>
            </a:r>
          </a:p>
          <a:p>
            <a:pPr marL="228600" indent="-228600">
              <a:lnSpc>
                <a:spcPct val="130000"/>
              </a:lnSpc>
              <a:buFont typeface="+mj-lt"/>
              <a:buAutoNum type="arabicPeriod" startAt="23"/>
            </a:pPr>
            <a:r>
              <a:rPr lang="en-US" altLang="zh-CN" sz="1200" dirty="0"/>
              <a:t>}</a:t>
            </a:r>
          </a:p>
          <a:p>
            <a:pPr marL="228600" indent="-228600">
              <a:lnSpc>
                <a:spcPct val="130000"/>
              </a:lnSpc>
              <a:buFont typeface="+mj-lt"/>
              <a:buAutoNum type="arabicPeriod" startAt="23"/>
            </a:pPr>
            <a:r>
              <a:rPr lang="en-US" altLang="zh-CN" sz="1200" dirty="0"/>
              <a:t>.address text{ margin-right: 10px; }</a:t>
            </a:r>
          </a:p>
          <a:p>
            <a:pPr marL="228600" indent="-228600">
              <a:lnSpc>
                <a:spcPct val="130000"/>
              </a:lnSpc>
              <a:buFont typeface="+mj-lt"/>
              <a:buAutoNum type="arabicPeriod" startAt="23"/>
            </a:pPr>
            <a:r>
              <a:rPr lang="en-US" altLang="zh-CN" sz="1200" dirty="0"/>
              <a:t>.</a:t>
            </a:r>
            <a:r>
              <a:rPr lang="en-US" altLang="zh-CN" sz="1200" dirty="0" err="1"/>
              <a:t>opr</a:t>
            </a:r>
            <a:r>
              <a:rPr lang="en-US" altLang="zh-CN" sz="1200" dirty="0"/>
              <a:t>{</a:t>
            </a:r>
          </a:p>
          <a:p>
            <a:pPr marL="228600" indent="-228600">
              <a:lnSpc>
                <a:spcPct val="130000"/>
              </a:lnSpc>
              <a:buFont typeface="+mj-lt"/>
              <a:buAutoNum type="arabicPeriod" startAt="23"/>
            </a:pPr>
            <a:r>
              <a:rPr lang="en-US" altLang="zh-CN" sz="1200" dirty="0"/>
              <a:t>    line-height: 85px;</a:t>
            </a:r>
          </a:p>
          <a:p>
            <a:pPr marL="228600" indent="-228600">
              <a:lnSpc>
                <a:spcPct val="130000"/>
              </a:lnSpc>
              <a:buFont typeface="+mj-lt"/>
              <a:buAutoNum type="arabicPeriod" startAt="23"/>
            </a:pPr>
            <a:r>
              <a:rPr lang="en-US" altLang="zh-CN" sz="1200" dirty="0"/>
              <a:t>    width: 10%;</a:t>
            </a:r>
          </a:p>
          <a:p>
            <a:pPr marL="228600" indent="-228600">
              <a:lnSpc>
                <a:spcPct val="130000"/>
              </a:lnSpc>
              <a:buFont typeface="+mj-lt"/>
              <a:buAutoNum type="arabicPeriod" startAt="23"/>
            </a:pPr>
            <a:r>
              <a:rPr lang="en-US" altLang="zh-CN" sz="1200" dirty="0"/>
              <a:t>   text-align: center;</a:t>
            </a:r>
          </a:p>
          <a:p>
            <a:pPr marL="228600" indent="-228600">
              <a:lnSpc>
                <a:spcPct val="130000"/>
              </a:lnSpc>
              <a:buFont typeface="+mj-lt"/>
              <a:buAutoNum type="arabicPeriod" startAt="23"/>
            </a:pPr>
            <a:r>
              <a:rPr lang="en-US" altLang="zh-CN" sz="1200" dirty="0"/>
              <a:t>    font-size: 13px;</a:t>
            </a:r>
          </a:p>
          <a:p>
            <a:pPr marL="228600" indent="-228600">
              <a:lnSpc>
                <a:spcPct val="130000"/>
              </a:lnSpc>
              <a:buFont typeface="+mj-lt"/>
              <a:buAutoNum type="arabicPeriod" startAt="23"/>
            </a:pPr>
            <a:r>
              <a:rPr lang="en-US" altLang="zh-CN" sz="1200" dirty="0"/>
              <a:t>    color: blue;</a:t>
            </a:r>
          </a:p>
          <a:p>
            <a:pPr marL="228600" indent="-228600">
              <a:lnSpc>
                <a:spcPct val="130000"/>
              </a:lnSpc>
              <a:buFont typeface="+mj-lt"/>
              <a:buAutoNum type="arabicPeriod" startAt="23"/>
            </a:pPr>
            <a:r>
              <a:rPr lang="en-US" altLang="zh-CN" sz="1200" dirty="0"/>
              <a:t>    margin-left:5px;</a:t>
            </a:r>
          </a:p>
          <a:p>
            <a:pPr marL="228600" indent="-228600">
              <a:lnSpc>
                <a:spcPct val="130000"/>
              </a:lnSpc>
              <a:buFont typeface="+mj-lt"/>
              <a:buAutoNum type="arabicPeriod" startAt="23"/>
            </a:pPr>
            <a:r>
              <a:rPr lang="en-US" altLang="zh-CN" sz="1200" dirty="0"/>
              <a:t>    text-decoration: underline; </a:t>
            </a:r>
          </a:p>
          <a:p>
            <a:pPr marL="228600" indent="-228600">
              <a:lnSpc>
                <a:spcPct val="130000"/>
              </a:lnSpc>
              <a:buFont typeface="+mj-lt"/>
              <a:buAutoNum type="arabicPeriod" startAt="23"/>
            </a:pPr>
            <a:r>
              <a:rPr lang="en-US" altLang="zh-CN" sz="1200" dirty="0"/>
              <a:t>}</a:t>
            </a:r>
          </a:p>
          <a:p>
            <a:pPr marL="228600" indent="-228600">
              <a:lnSpc>
                <a:spcPct val="130000"/>
              </a:lnSpc>
              <a:buFont typeface="+mj-lt"/>
              <a:buAutoNum type="arabicPeriod" startAt="23"/>
            </a:pPr>
            <a:r>
              <a:rPr lang="en-US" altLang="zh-CN" sz="1200" dirty="0"/>
              <a:t>.line{  height: 1px;</a:t>
            </a:r>
          </a:p>
          <a:p>
            <a:pPr marL="228600" indent="-228600">
              <a:lnSpc>
                <a:spcPct val="130000"/>
              </a:lnSpc>
              <a:buFont typeface="+mj-lt"/>
              <a:buAutoNum type="arabicPeriod" startAt="23"/>
            </a:pPr>
            <a:r>
              <a:rPr lang="en-US" altLang="zh-CN" sz="1200" dirty="0"/>
              <a:t>          width: 100%;</a:t>
            </a:r>
          </a:p>
          <a:p>
            <a:pPr marL="228600" indent="-228600">
              <a:lnSpc>
                <a:spcPct val="130000"/>
              </a:lnSpc>
              <a:buFont typeface="+mj-lt"/>
              <a:buAutoNum type="arabicPeriod" startAt="23"/>
            </a:pPr>
            <a:r>
              <a:rPr lang="en-US" altLang="zh-CN" sz="1200" dirty="0"/>
              <a:t>          background-color: #</a:t>
            </a:r>
            <a:r>
              <a:rPr lang="en-US" altLang="zh-CN" sz="1200" dirty="0" err="1"/>
              <a:t>cccccc</a:t>
            </a:r>
            <a:r>
              <a:rPr lang="en-US" altLang="zh-CN" sz="1200" dirty="0"/>
              <a:t>;</a:t>
            </a:r>
          </a:p>
          <a:p>
            <a:pPr marL="228600" indent="-228600">
              <a:lnSpc>
                <a:spcPct val="130000"/>
              </a:lnSpc>
              <a:buFont typeface="+mj-lt"/>
              <a:buAutoNum type="arabicPeriod" startAt="23"/>
            </a:pPr>
            <a:r>
              <a:rPr lang="en-US" altLang="zh-CN" sz="1200" dirty="0"/>
              <a:t>          opacity: 0.2;</a:t>
            </a:r>
          </a:p>
          <a:p>
            <a:pPr marL="228600" indent="-228600">
              <a:lnSpc>
                <a:spcPct val="130000"/>
              </a:lnSpc>
              <a:buFont typeface="+mj-lt"/>
              <a:buAutoNum type="arabicPeriod" startAt="23"/>
            </a:pPr>
            <a:r>
              <a:rPr lang="en-US" altLang="zh-CN" sz="1200" dirty="0"/>
              <a:t>}</a:t>
            </a:r>
          </a:p>
        </p:txBody>
      </p:sp>
      <p:sp>
        <p:nvSpPr>
          <p:cNvPr id="29" name="矩形 28"/>
          <p:cNvSpPr/>
          <p:nvPr/>
        </p:nvSpPr>
        <p:spPr>
          <a:xfrm>
            <a:off x="8281115" y="1460336"/>
            <a:ext cx="3898005" cy="53737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lnSpc>
                <a:spcPct val="130000"/>
              </a:lnSpc>
              <a:buFont typeface="+mj-lt"/>
              <a:buAutoNum type="arabicPeriod" startAt="45"/>
            </a:pPr>
            <a:r>
              <a:rPr lang="en-US" altLang="zh-CN" sz="1200" dirty="0"/>
              <a:t>.select{ border-left:5px solid #ff0000; }</a:t>
            </a:r>
          </a:p>
          <a:p>
            <a:pPr marL="228600" indent="-228600">
              <a:lnSpc>
                <a:spcPct val="130000"/>
              </a:lnSpc>
              <a:buFont typeface="+mj-lt"/>
              <a:buAutoNum type="arabicPeriod" startAt="45"/>
            </a:pPr>
            <a:r>
              <a:rPr lang="en-US" altLang="zh-CN" sz="1200" dirty="0"/>
              <a:t>.</a:t>
            </a:r>
            <a:r>
              <a:rPr lang="en-US" altLang="zh-CN" sz="1200" dirty="0" err="1"/>
              <a:t>bg</a:t>
            </a:r>
            <a:r>
              <a:rPr lang="en-US" altLang="zh-CN" sz="1200" dirty="0"/>
              <a:t>{</a:t>
            </a:r>
          </a:p>
          <a:p>
            <a:pPr marL="228600" indent="-228600">
              <a:lnSpc>
                <a:spcPct val="130000"/>
              </a:lnSpc>
              <a:buFont typeface="+mj-lt"/>
              <a:buAutoNum type="arabicPeriod" startAt="45"/>
            </a:pPr>
            <a:r>
              <a:rPr lang="en-US" altLang="zh-CN" sz="1200" dirty="0"/>
              <a:t>    background-color: #</a:t>
            </a:r>
            <a:r>
              <a:rPr lang="en-US" altLang="zh-CN" sz="1200" dirty="0" err="1"/>
              <a:t>ffffff</a:t>
            </a:r>
            <a:r>
              <a:rPr lang="en-US" altLang="zh-CN" sz="1200" dirty="0"/>
              <a:t>;</a:t>
            </a:r>
          </a:p>
          <a:p>
            <a:pPr marL="228600" indent="-228600">
              <a:lnSpc>
                <a:spcPct val="130000"/>
              </a:lnSpc>
              <a:buFont typeface="+mj-lt"/>
              <a:buAutoNum type="arabicPeriod" startAt="45"/>
            </a:pPr>
            <a:r>
              <a:rPr lang="en-US" altLang="zh-CN" sz="1200" dirty="0"/>
              <a:t>    height: 55px;</a:t>
            </a:r>
          </a:p>
          <a:p>
            <a:pPr marL="228600" indent="-228600">
              <a:lnSpc>
                <a:spcPct val="130000"/>
              </a:lnSpc>
              <a:buFont typeface="+mj-lt"/>
              <a:buAutoNum type="arabicPeriod" startAt="45"/>
            </a:pPr>
            <a:r>
              <a:rPr lang="en-US" altLang="zh-CN" sz="1200" dirty="0"/>
              <a:t>    border: 1px solid #f2f2f2;</a:t>
            </a:r>
          </a:p>
          <a:p>
            <a:pPr marL="228600" indent="-228600">
              <a:lnSpc>
                <a:spcPct val="130000"/>
              </a:lnSpc>
              <a:buFont typeface="+mj-lt"/>
              <a:buAutoNum type="arabicPeriod" startAt="45"/>
            </a:pPr>
            <a:r>
              <a:rPr lang="en-US" altLang="zh-CN" sz="1200" dirty="0"/>
              <a:t>    position: fixed;</a:t>
            </a:r>
          </a:p>
          <a:p>
            <a:pPr marL="228600" indent="-228600">
              <a:lnSpc>
                <a:spcPct val="130000"/>
              </a:lnSpc>
              <a:buFont typeface="+mj-lt"/>
              <a:buAutoNum type="arabicPeriod" startAt="45"/>
            </a:pPr>
            <a:r>
              <a:rPr lang="en-US" altLang="zh-CN" sz="1200" dirty="0"/>
              <a:t>    bottom: 0px;</a:t>
            </a:r>
          </a:p>
          <a:p>
            <a:pPr marL="228600" indent="-228600">
              <a:lnSpc>
                <a:spcPct val="130000"/>
              </a:lnSpc>
              <a:buFont typeface="+mj-lt"/>
              <a:buAutoNum type="arabicPeriod" startAt="45"/>
            </a:pPr>
            <a:r>
              <a:rPr lang="en-US" altLang="zh-CN" sz="1200" dirty="0"/>
              <a:t>    width: 100%;</a:t>
            </a:r>
          </a:p>
          <a:p>
            <a:pPr marL="228600" indent="-228600">
              <a:lnSpc>
                <a:spcPct val="130000"/>
              </a:lnSpc>
              <a:buFont typeface="+mj-lt"/>
              <a:buAutoNum type="arabicPeriod" startAt="45"/>
            </a:pPr>
            <a:r>
              <a:rPr lang="en-US" altLang="zh-CN" sz="1200" dirty="0"/>
              <a:t>}</a:t>
            </a:r>
          </a:p>
          <a:p>
            <a:pPr marL="228600" indent="-228600">
              <a:lnSpc>
                <a:spcPct val="130000"/>
              </a:lnSpc>
              <a:buFont typeface="+mj-lt"/>
              <a:buAutoNum type="arabicPeriod" startAt="45"/>
            </a:pPr>
            <a:r>
              <a:rPr lang="en-US" altLang="zh-CN" sz="1200" dirty="0"/>
              <a:t>.</a:t>
            </a:r>
            <a:r>
              <a:rPr lang="en-US" altLang="zh-CN" sz="1200" dirty="0" err="1"/>
              <a:t>newAddress</a:t>
            </a:r>
            <a:r>
              <a:rPr lang="en-US" altLang="zh-CN" sz="1200" dirty="0"/>
              <a:t>{</a:t>
            </a:r>
          </a:p>
          <a:p>
            <a:pPr marL="228600" indent="-228600">
              <a:lnSpc>
                <a:spcPct val="130000"/>
              </a:lnSpc>
              <a:buFont typeface="+mj-lt"/>
              <a:buAutoNum type="arabicPeriod" startAt="45"/>
            </a:pPr>
            <a:r>
              <a:rPr lang="en-US" altLang="zh-CN" sz="1200" dirty="0"/>
              <a:t>    border: 1px solid #f2f2f2;</a:t>
            </a:r>
          </a:p>
          <a:p>
            <a:pPr marL="228600" indent="-228600">
              <a:lnSpc>
                <a:spcPct val="130000"/>
              </a:lnSpc>
              <a:buFont typeface="+mj-lt"/>
              <a:buAutoNum type="arabicPeriod" startAt="45"/>
            </a:pPr>
            <a:r>
              <a:rPr lang="en-US" altLang="zh-CN" sz="1200" dirty="0"/>
              <a:t>    width: 220px;</a:t>
            </a:r>
          </a:p>
          <a:p>
            <a:pPr marL="228600" indent="-228600">
              <a:lnSpc>
                <a:spcPct val="130000"/>
              </a:lnSpc>
              <a:buFont typeface="+mj-lt"/>
              <a:buAutoNum type="arabicPeriod" startAt="45"/>
            </a:pPr>
            <a:r>
              <a:rPr lang="en-US" altLang="zh-CN" sz="1200" dirty="0"/>
              <a:t>    height: 35px;</a:t>
            </a:r>
          </a:p>
          <a:p>
            <a:pPr marL="228600" indent="-228600">
              <a:lnSpc>
                <a:spcPct val="130000"/>
              </a:lnSpc>
              <a:buFont typeface="+mj-lt"/>
              <a:buAutoNum type="arabicPeriod" startAt="45"/>
            </a:pPr>
            <a:r>
              <a:rPr lang="en-US" altLang="zh-CN" sz="1200" dirty="0"/>
              <a:t>    background-color: #ff0000;</a:t>
            </a:r>
          </a:p>
          <a:p>
            <a:pPr marL="228600" indent="-228600">
              <a:lnSpc>
                <a:spcPct val="130000"/>
              </a:lnSpc>
              <a:buFont typeface="+mj-lt"/>
              <a:buAutoNum type="arabicPeriod" startAt="45"/>
            </a:pPr>
            <a:r>
              <a:rPr lang="en-US" altLang="zh-CN" sz="1200" dirty="0"/>
              <a:t>    line-height: 35px;</a:t>
            </a:r>
          </a:p>
          <a:p>
            <a:pPr marL="228600" indent="-228600">
              <a:lnSpc>
                <a:spcPct val="130000"/>
              </a:lnSpc>
              <a:buFont typeface="+mj-lt"/>
              <a:buAutoNum type="arabicPeriod" startAt="45"/>
            </a:pPr>
            <a:r>
              <a:rPr lang="en-US" altLang="zh-CN" sz="1200" dirty="0"/>
              <a:t>    text-align: center;</a:t>
            </a:r>
          </a:p>
          <a:p>
            <a:pPr marL="228600" indent="-228600">
              <a:lnSpc>
                <a:spcPct val="130000"/>
              </a:lnSpc>
              <a:buFont typeface="+mj-lt"/>
              <a:buAutoNum type="arabicPeriod" startAt="45"/>
            </a:pPr>
            <a:r>
              <a:rPr lang="en-US" altLang="zh-CN" sz="1200" dirty="0"/>
              <a:t>    border-radius: 5px;</a:t>
            </a:r>
          </a:p>
          <a:p>
            <a:pPr marL="228600" indent="-228600">
              <a:lnSpc>
                <a:spcPct val="130000"/>
              </a:lnSpc>
              <a:buFont typeface="+mj-lt"/>
              <a:buAutoNum type="arabicPeriod" startAt="45"/>
            </a:pPr>
            <a:r>
              <a:rPr lang="en-US" altLang="zh-CN" sz="1200" dirty="0"/>
              <a:t>    margin: 0 auto;</a:t>
            </a:r>
          </a:p>
          <a:p>
            <a:pPr marL="228600" indent="-228600">
              <a:lnSpc>
                <a:spcPct val="130000"/>
              </a:lnSpc>
              <a:buFont typeface="+mj-lt"/>
              <a:buAutoNum type="arabicPeriod" startAt="45"/>
            </a:pPr>
            <a:r>
              <a:rPr lang="en-US" altLang="zh-CN" sz="1200" dirty="0"/>
              <a:t>    margin-top:10px;</a:t>
            </a:r>
          </a:p>
          <a:p>
            <a:pPr marL="228600" indent="-228600">
              <a:lnSpc>
                <a:spcPct val="130000"/>
              </a:lnSpc>
              <a:buFont typeface="+mj-lt"/>
              <a:buAutoNum type="arabicPeriod" startAt="45"/>
            </a:pPr>
            <a:r>
              <a:rPr lang="en-US" altLang="zh-CN" sz="1200" dirty="0"/>
              <a:t>    font-size: 16px;</a:t>
            </a:r>
          </a:p>
          <a:p>
            <a:pPr marL="228600" indent="-228600">
              <a:lnSpc>
                <a:spcPct val="130000"/>
              </a:lnSpc>
              <a:buFont typeface="+mj-lt"/>
              <a:buAutoNum type="arabicPeriod" startAt="45"/>
            </a:pPr>
            <a:r>
              <a:rPr lang="en-US" altLang="zh-CN" sz="1200" dirty="0"/>
              <a:t>    color: #</a:t>
            </a:r>
            <a:r>
              <a:rPr lang="en-US" altLang="zh-CN" sz="1200" dirty="0" err="1"/>
              <a:t>ffffff</a:t>
            </a:r>
            <a:r>
              <a:rPr lang="en-US" altLang="zh-CN" sz="1200" dirty="0"/>
              <a:t>;</a:t>
            </a:r>
          </a:p>
          <a:p>
            <a:pPr marL="228600" indent="-228600">
              <a:lnSpc>
                <a:spcPct val="130000"/>
              </a:lnSpc>
              <a:buFont typeface="+mj-lt"/>
              <a:buAutoNum type="arabicPeriod" startAt="45"/>
            </a:pPr>
            <a:r>
              <a:rPr lang="en-US" altLang="zh-CN" sz="1200" dirty="0"/>
              <a:t>}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3942721" y="1559785"/>
            <a:ext cx="0" cy="51114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/>
        </p:nvCxnSpPr>
        <p:spPr>
          <a:xfrm>
            <a:off x="7718265" y="1486094"/>
            <a:ext cx="0" cy="51114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7683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1.3</a:t>
            </a:r>
            <a:r>
              <a:rPr lang="zh-CN" altLang="en-US" dirty="0"/>
              <a:t>　地址列表及删除地址云开发</a:t>
            </a:r>
            <a:endParaRPr lang="en-US" altLang="zh-CN" dirty="0"/>
          </a:p>
        </p:txBody>
      </p:sp>
      <p:sp>
        <p:nvSpPr>
          <p:cNvPr id="19" name="矩形 18"/>
          <p:cNvSpPr/>
          <p:nvPr/>
        </p:nvSpPr>
        <p:spPr>
          <a:xfrm>
            <a:off x="0" y="2055194"/>
            <a:ext cx="12192000" cy="457112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528981" y="2052764"/>
            <a:ext cx="5406508" cy="42661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en-US" altLang="zh-CN" sz="1400" dirty="0"/>
              <a:t>var app = </a:t>
            </a:r>
            <a:r>
              <a:rPr lang="en-US" altLang="zh-CN" sz="1400" dirty="0" err="1"/>
              <a:t>getApp</a:t>
            </a:r>
            <a:r>
              <a:rPr lang="en-US" altLang="zh-CN" sz="1400" dirty="0"/>
              <a:t>();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en-US" altLang="zh-CN" sz="1400" dirty="0"/>
              <a:t>Page({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en-US" altLang="zh-CN" sz="1400" dirty="0"/>
              <a:t>  data: {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en-US" altLang="zh-CN" sz="1400" dirty="0"/>
              <a:t>    flag: 0,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en-US" altLang="zh-CN" sz="1400" dirty="0"/>
              <a:t>    addresses: [ ]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en-US" altLang="zh-CN" sz="1400" dirty="0"/>
              <a:t>  },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en-US" altLang="zh-CN" sz="1400" dirty="0"/>
              <a:t>  </a:t>
            </a:r>
            <a:r>
              <a:rPr lang="en-US" altLang="zh-CN" sz="1400" dirty="0" err="1"/>
              <a:t>onLoad</a:t>
            </a:r>
            <a:r>
              <a:rPr lang="en-US" altLang="zh-CN" sz="1400" dirty="0"/>
              <a:t>: function(e) { </a:t>
            </a:r>
            <a:r>
              <a:rPr lang="en-US" altLang="zh-CN" sz="1400" dirty="0" err="1"/>
              <a:t>this.loadAddress</a:t>
            </a:r>
            <a:r>
              <a:rPr lang="en-US" altLang="zh-CN" sz="1400" dirty="0"/>
              <a:t>(); },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en-US" altLang="zh-CN" sz="1400" dirty="0"/>
              <a:t>  </a:t>
            </a:r>
            <a:r>
              <a:rPr lang="en-US" altLang="zh-CN" sz="1400" dirty="0" err="1"/>
              <a:t>loadAddress</a:t>
            </a:r>
            <a:r>
              <a:rPr lang="en-US" altLang="zh-CN" sz="1400" dirty="0"/>
              <a:t>: function() { 		//</a:t>
            </a:r>
            <a:r>
              <a:rPr lang="zh-CN" altLang="en-US" sz="1400" dirty="0"/>
              <a:t>加载地址列表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zh-CN" altLang="en-US" sz="1400" dirty="0"/>
              <a:t>    </a:t>
            </a:r>
            <a:r>
              <a:rPr lang="en-US" altLang="zh-CN" sz="1400" dirty="0" err="1"/>
              <a:t>wx.cloud.callFunction</a:t>
            </a:r>
            <a:r>
              <a:rPr lang="en-US" altLang="zh-CN" sz="1400" dirty="0"/>
              <a:t>({ 		//</a:t>
            </a:r>
            <a:r>
              <a:rPr lang="zh-CN" altLang="en-US" sz="1400" dirty="0"/>
              <a:t>调用云函数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zh-CN" altLang="en-US" sz="1400" dirty="0"/>
              <a:t>      </a:t>
            </a:r>
            <a:r>
              <a:rPr lang="en-US" altLang="zh-CN" sz="1400" dirty="0"/>
              <a:t>name: '</a:t>
            </a:r>
            <a:r>
              <a:rPr lang="en-US" altLang="zh-CN" sz="1400" dirty="0" err="1">
                <a:solidFill>
                  <a:srgbClr val="FF0000"/>
                </a:solidFill>
              </a:rPr>
              <a:t>getAddresses</a:t>
            </a:r>
            <a:r>
              <a:rPr lang="en-US" altLang="zh-CN" sz="1400" dirty="0"/>
              <a:t>',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en-US" altLang="zh-CN" sz="1400" dirty="0"/>
              <a:t>      success: res =&gt; {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en-US" altLang="zh-CN" sz="1400" dirty="0"/>
              <a:t>        console.log('[</a:t>
            </a:r>
            <a:r>
              <a:rPr lang="zh-CN" altLang="en-US" sz="1400" dirty="0"/>
              <a:t>云函数</a:t>
            </a:r>
            <a:r>
              <a:rPr lang="en-US" altLang="zh-CN" sz="1400" dirty="0"/>
              <a:t>] [</a:t>
            </a:r>
            <a:r>
              <a:rPr lang="en-US" altLang="zh-CN" sz="1400" dirty="0" err="1"/>
              <a:t>getAddresses</a:t>
            </a:r>
            <a:r>
              <a:rPr lang="en-US" altLang="zh-CN" sz="1400" dirty="0"/>
              <a:t>] </a:t>
            </a:r>
            <a:r>
              <a:rPr lang="zh-CN" altLang="en-US" sz="1400" dirty="0"/>
              <a:t>地址列表</a:t>
            </a:r>
            <a:r>
              <a:rPr lang="en-US" altLang="zh-CN" sz="1400" dirty="0"/>
              <a:t>: ', res);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en-US" altLang="zh-CN" sz="1400" dirty="0"/>
              <a:t>        var addresses = </a:t>
            </a:r>
            <a:r>
              <a:rPr lang="en-US" altLang="zh-CN" sz="1400" dirty="0" err="1"/>
              <a:t>res.result.data</a:t>
            </a:r>
            <a:r>
              <a:rPr lang="en-US" altLang="zh-CN" sz="1400" dirty="0"/>
              <a:t>;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en-US" altLang="zh-CN" sz="1400" dirty="0"/>
              <a:t>        </a:t>
            </a:r>
            <a:r>
              <a:rPr lang="en-US" altLang="zh-CN" sz="1400" dirty="0" err="1"/>
              <a:t>this.setData</a:t>
            </a:r>
            <a:r>
              <a:rPr lang="en-US" altLang="zh-CN" sz="1400" dirty="0"/>
              <a:t>({ addresses: addresses });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en-US" altLang="zh-CN" sz="1400" dirty="0"/>
              <a:t>      },</a:t>
            </a:r>
          </a:p>
        </p:txBody>
      </p:sp>
      <p:sp>
        <p:nvSpPr>
          <p:cNvPr id="17" name="矩形 16"/>
          <p:cNvSpPr/>
          <p:nvPr/>
        </p:nvSpPr>
        <p:spPr>
          <a:xfrm>
            <a:off x="528981" y="1081467"/>
            <a:ext cx="11358219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30000"/>
              </a:lnSpc>
              <a:buClr>
                <a:srgbClr val="FF0000"/>
              </a:buClr>
              <a:buFont typeface="Wingdings" panose="05000000000000000000" pitchFamily="2" charset="2"/>
              <a:buChar char="n"/>
            </a:pPr>
            <a:r>
              <a:rPr lang="zh-CN" altLang="en-US" sz="2000" dirty="0"/>
              <a:t>（</a:t>
            </a:r>
            <a:r>
              <a:rPr lang="en-US" altLang="zh-CN" sz="2000" dirty="0"/>
              <a:t>6</a:t>
            </a:r>
            <a:r>
              <a:rPr lang="zh-CN" altLang="en-US" sz="2000" dirty="0"/>
              <a:t>）在</a:t>
            </a:r>
            <a:r>
              <a:rPr lang="en-US" altLang="zh-CN" sz="2000" dirty="0"/>
              <a:t>pages/address/address/address.js</a:t>
            </a:r>
            <a:r>
              <a:rPr lang="zh-CN" altLang="en-US" sz="2000" dirty="0"/>
              <a:t>文件里添加如下代码，用来处理地址列表获取、新增地址页面跳转、编辑地址跳转、删除地址及选中地址。</a:t>
            </a:r>
          </a:p>
        </p:txBody>
      </p:sp>
      <p:sp>
        <p:nvSpPr>
          <p:cNvPr id="7" name="矩形 6"/>
          <p:cNvSpPr/>
          <p:nvPr/>
        </p:nvSpPr>
        <p:spPr>
          <a:xfrm>
            <a:off x="5935488" y="2052764"/>
            <a:ext cx="6395593" cy="4546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30000"/>
              </a:lnSpc>
              <a:buFont typeface="+mj-lt"/>
              <a:buAutoNum type="arabicPeriod" startAt="16"/>
            </a:pPr>
            <a:r>
              <a:rPr lang="en-US" altLang="zh-CN" sz="1400" dirty="0"/>
              <a:t>fail: err =&gt; { </a:t>
            </a:r>
            <a:r>
              <a:rPr lang="en-US" altLang="zh-CN" sz="1400" dirty="0" err="1"/>
              <a:t>console.error</a:t>
            </a:r>
            <a:r>
              <a:rPr lang="en-US" altLang="zh-CN" sz="1400" dirty="0"/>
              <a:t>('[</a:t>
            </a:r>
            <a:r>
              <a:rPr lang="zh-CN" altLang="en-US" sz="1400" dirty="0"/>
              <a:t>云函数</a:t>
            </a:r>
            <a:r>
              <a:rPr lang="en-US" altLang="zh-CN" sz="1400" dirty="0"/>
              <a:t>] [</a:t>
            </a:r>
            <a:r>
              <a:rPr lang="en-US" altLang="zh-CN" sz="1400" dirty="0" err="1"/>
              <a:t>getAddresses</a:t>
            </a:r>
            <a:r>
              <a:rPr lang="en-US" altLang="zh-CN" sz="1400" dirty="0"/>
              <a:t>] </a:t>
            </a:r>
            <a:r>
              <a:rPr lang="zh-CN" altLang="en-US" sz="1400" dirty="0"/>
              <a:t>调用失败</a:t>
            </a:r>
            <a:r>
              <a:rPr lang="en-US" altLang="zh-CN" sz="1400" dirty="0"/>
              <a:t>', err); }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 startAt="16"/>
            </a:pPr>
            <a:r>
              <a:rPr lang="en-US" altLang="zh-CN" sz="1400" dirty="0"/>
              <a:t>    })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 startAt="16"/>
            </a:pPr>
            <a:r>
              <a:rPr lang="en-US" altLang="zh-CN" sz="1400" dirty="0"/>
              <a:t>  },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 startAt="16"/>
            </a:pPr>
            <a:r>
              <a:rPr lang="en-US" altLang="zh-CN" sz="1400" dirty="0"/>
              <a:t>  </a:t>
            </a:r>
            <a:r>
              <a:rPr lang="en-US" altLang="zh-CN" sz="1400" dirty="0" err="1"/>
              <a:t>addAddress</a:t>
            </a:r>
            <a:r>
              <a:rPr lang="en-US" altLang="zh-CN" sz="1400" dirty="0"/>
              <a:t>: function(e) { 		//</a:t>
            </a:r>
            <a:r>
              <a:rPr lang="zh-CN" altLang="en-US" sz="1400" dirty="0"/>
              <a:t>新增地址跳转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 startAt="16"/>
            </a:pPr>
            <a:r>
              <a:rPr lang="zh-CN" altLang="en-US" sz="1400" dirty="0"/>
              <a:t>    </a:t>
            </a:r>
            <a:r>
              <a:rPr lang="en-US" altLang="zh-CN" sz="1400" dirty="0" err="1"/>
              <a:t>wx.navigateTo</a:t>
            </a:r>
            <a:r>
              <a:rPr lang="en-US" altLang="zh-CN" sz="1400" dirty="0"/>
              <a:t>({ url: '../</a:t>
            </a:r>
            <a:r>
              <a:rPr lang="en-US" altLang="zh-CN" sz="1400" dirty="0" err="1"/>
              <a:t>addressAdd</a:t>
            </a:r>
            <a:r>
              <a:rPr lang="en-US" altLang="zh-CN" sz="1400" dirty="0"/>
              <a:t>/</a:t>
            </a:r>
            <a:r>
              <a:rPr lang="en-US" altLang="zh-CN" sz="1400" dirty="0" err="1"/>
              <a:t>addressAdd</a:t>
            </a:r>
            <a:r>
              <a:rPr lang="en-US" altLang="zh-CN" sz="1400" dirty="0"/>
              <a:t>'   })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 startAt="16"/>
            </a:pPr>
            <a:r>
              <a:rPr lang="en-US" altLang="zh-CN" sz="1400" dirty="0"/>
              <a:t>  },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 startAt="16"/>
            </a:pPr>
            <a:r>
              <a:rPr lang="en-US" altLang="zh-CN" sz="1400" dirty="0"/>
              <a:t>  </a:t>
            </a:r>
            <a:r>
              <a:rPr lang="en-US" altLang="zh-CN" sz="1400" dirty="0" err="1"/>
              <a:t>editAddress</a:t>
            </a:r>
            <a:r>
              <a:rPr lang="en-US" altLang="zh-CN" sz="1400" dirty="0"/>
              <a:t>: function(e) { 		//</a:t>
            </a:r>
            <a:r>
              <a:rPr lang="zh-CN" altLang="en-US" sz="1400" dirty="0"/>
              <a:t>编辑地址跳转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 startAt="16"/>
            </a:pPr>
            <a:r>
              <a:rPr lang="zh-CN" altLang="en-US" sz="1400" dirty="0"/>
              <a:t>    </a:t>
            </a:r>
            <a:r>
              <a:rPr lang="en-US" altLang="zh-CN" sz="1400" dirty="0" err="1"/>
              <a:t>wx.navigateTo</a:t>
            </a:r>
            <a:r>
              <a:rPr lang="en-US" altLang="zh-CN" sz="1400" dirty="0"/>
              <a:t>({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 startAt="16"/>
            </a:pPr>
            <a:r>
              <a:rPr lang="en-US" altLang="zh-CN" sz="1400" dirty="0"/>
              <a:t>      url: '../</a:t>
            </a:r>
            <a:r>
              <a:rPr lang="en-US" altLang="zh-CN" sz="1400" dirty="0" err="1"/>
              <a:t>addressAdd</a:t>
            </a:r>
            <a:r>
              <a:rPr lang="en-US" altLang="zh-CN" sz="1400" dirty="0"/>
              <a:t>/</a:t>
            </a:r>
            <a:r>
              <a:rPr lang="en-US" altLang="zh-CN" sz="1400" dirty="0" err="1"/>
              <a:t>addressAdd?addressId</a:t>
            </a:r>
            <a:r>
              <a:rPr lang="en-US" altLang="zh-CN" sz="1400" dirty="0"/>
              <a:t>=' + e.currentTarget.id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 startAt="16"/>
            </a:pPr>
            <a:r>
              <a:rPr lang="en-US" altLang="zh-CN" sz="1400" dirty="0"/>
              <a:t>    })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 startAt="16"/>
            </a:pPr>
            <a:r>
              <a:rPr lang="en-US" altLang="zh-CN" sz="1400" dirty="0"/>
              <a:t>  },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 startAt="16"/>
            </a:pPr>
            <a:r>
              <a:rPr lang="en-US" altLang="zh-CN" sz="1400" dirty="0"/>
              <a:t>  </a:t>
            </a:r>
            <a:r>
              <a:rPr lang="en-US" altLang="zh-CN" sz="1400" dirty="0" err="1"/>
              <a:t>deleteAddress</a:t>
            </a:r>
            <a:r>
              <a:rPr lang="en-US" altLang="zh-CN" sz="1400" dirty="0"/>
              <a:t>: function(e) { 		//</a:t>
            </a:r>
            <a:r>
              <a:rPr lang="zh-CN" altLang="en-US" sz="1400" dirty="0"/>
              <a:t>删除地址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 startAt="16"/>
            </a:pPr>
            <a:r>
              <a:rPr lang="zh-CN" altLang="en-US" sz="1400" dirty="0"/>
              <a:t>    </a:t>
            </a:r>
            <a:r>
              <a:rPr lang="en-US" altLang="zh-CN" sz="1400" dirty="0"/>
              <a:t>var that = this;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 startAt="16"/>
            </a:pPr>
            <a:r>
              <a:rPr lang="en-US" altLang="zh-CN" sz="1400" dirty="0"/>
              <a:t>    </a:t>
            </a:r>
            <a:r>
              <a:rPr lang="en-US" altLang="zh-CN" sz="1400" dirty="0" err="1"/>
              <a:t>wx.cloud.callFunction</a:t>
            </a:r>
            <a:r>
              <a:rPr lang="en-US" altLang="zh-CN" sz="1400" dirty="0"/>
              <a:t>({ 		// </a:t>
            </a:r>
            <a:r>
              <a:rPr lang="zh-CN" altLang="en-US" sz="1400" dirty="0"/>
              <a:t>调用云函数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 startAt="16"/>
            </a:pPr>
            <a:r>
              <a:rPr lang="zh-CN" altLang="en-US" sz="1400" dirty="0"/>
              <a:t>      </a:t>
            </a:r>
            <a:r>
              <a:rPr lang="en-US" altLang="zh-CN" sz="1400" dirty="0"/>
              <a:t>name: '</a:t>
            </a:r>
            <a:r>
              <a:rPr lang="en-US" altLang="zh-CN" sz="1400" dirty="0" err="1"/>
              <a:t>deleteAddress</a:t>
            </a:r>
            <a:r>
              <a:rPr lang="en-US" altLang="zh-CN" sz="1400" dirty="0"/>
              <a:t>',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 startAt="16"/>
            </a:pPr>
            <a:r>
              <a:rPr lang="en-US" altLang="zh-CN" sz="1400" dirty="0"/>
              <a:t>      data: { id: e.currentTarget.id   },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5808372" y="2052764"/>
            <a:ext cx="0" cy="457356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右箭头 4"/>
          <p:cNvSpPr/>
          <p:nvPr/>
        </p:nvSpPr>
        <p:spPr>
          <a:xfrm>
            <a:off x="5576552" y="6346247"/>
            <a:ext cx="358937" cy="18334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0" y="6716919"/>
            <a:ext cx="12192000" cy="5426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96154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1.3</a:t>
            </a:r>
            <a:r>
              <a:rPr lang="zh-CN" altLang="en-US" dirty="0"/>
              <a:t>　地址列表及删除地址云开发</a:t>
            </a:r>
            <a:endParaRPr lang="en-US" altLang="zh-CN" dirty="0"/>
          </a:p>
        </p:txBody>
      </p:sp>
      <p:sp>
        <p:nvSpPr>
          <p:cNvPr id="19" name="矩形 18"/>
          <p:cNvSpPr/>
          <p:nvPr/>
        </p:nvSpPr>
        <p:spPr>
          <a:xfrm>
            <a:off x="0" y="1102158"/>
            <a:ext cx="12192000" cy="541135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605308" y="1099728"/>
            <a:ext cx="12438372" cy="54137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30000"/>
              </a:lnSpc>
              <a:buFont typeface="+mj-lt"/>
              <a:buAutoNum type="arabicPeriod" startAt="32"/>
            </a:pPr>
            <a:r>
              <a:rPr lang="en-US" altLang="zh-CN" sz="1400" dirty="0"/>
              <a:t>success: res =&gt; {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 startAt="32"/>
            </a:pPr>
            <a:r>
              <a:rPr lang="en-US" altLang="zh-CN" sz="1400" dirty="0"/>
              <a:t>        console.log('[</a:t>
            </a:r>
            <a:r>
              <a:rPr lang="zh-CN" altLang="en-US" sz="1400" dirty="0"/>
              <a:t>云函数</a:t>
            </a:r>
            <a:r>
              <a:rPr lang="en-US" altLang="zh-CN" sz="1400" dirty="0"/>
              <a:t>] [</a:t>
            </a:r>
            <a:r>
              <a:rPr lang="en-US" altLang="zh-CN" sz="1400" dirty="0" err="1"/>
              <a:t>deleteAddress</a:t>
            </a:r>
            <a:r>
              <a:rPr lang="en-US" altLang="zh-CN" sz="1400" dirty="0"/>
              <a:t>] </a:t>
            </a:r>
            <a:r>
              <a:rPr lang="zh-CN" altLang="en-US" sz="1400" dirty="0"/>
              <a:t>地址删除返回信息</a:t>
            </a:r>
            <a:r>
              <a:rPr lang="en-US" altLang="zh-CN" sz="1400" dirty="0"/>
              <a:t>: ', res);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 startAt="32"/>
            </a:pPr>
            <a:r>
              <a:rPr lang="en-US" altLang="zh-CN" sz="1400" dirty="0"/>
              <a:t>        var count = </a:t>
            </a:r>
            <a:r>
              <a:rPr lang="en-US" altLang="zh-CN" sz="1400" dirty="0" err="1"/>
              <a:t>res.result.stats.removed</a:t>
            </a:r>
            <a:r>
              <a:rPr lang="en-US" altLang="zh-CN" sz="1400" dirty="0"/>
              <a:t>;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 startAt="32"/>
            </a:pPr>
            <a:r>
              <a:rPr lang="en-US" altLang="zh-CN" sz="1400" dirty="0"/>
              <a:t>        if (count == 1) {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 startAt="32"/>
            </a:pPr>
            <a:r>
              <a:rPr lang="en-US" altLang="zh-CN" sz="1400" dirty="0"/>
              <a:t>          </a:t>
            </a:r>
            <a:r>
              <a:rPr lang="en-US" altLang="zh-CN" sz="1400" dirty="0" err="1"/>
              <a:t>wx.showToast</a:t>
            </a:r>
            <a:r>
              <a:rPr lang="en-US" altLang="zh-CN" sz="1400" dirty="0"/>
              <a:t>({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 startAt="32"/>
            </a:pPr>
            <a:r>
              <a:rPr lang="en-US" altLang="zh-CN" sz="1400" dirty="0"/>
              <a:t>            title: '</a:t>
            </a:r>
            <a:r>
              <a:rPr lang="zh-CN" altLang="en-US" sz="1400" dirty="0"/>
              <a:t>成功</a:t>
            </a:r>
            <a:r>
              <a:rPr lang="en-US" altLang="zh-CN" sz="1400" dirty="0"/>
              <a:t>',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 startAt="32"/>
            </a:pPr>
            <a:r>
              <a:rPr lang="en-US" altLang="zh-CN" sz="1400" dirty="0"/>
              <a:t>            icon: 'success',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 startAt="32"/>
            </a:pPr>
            <a:r>
              <a:rPr lang="en-US" altLang="zh-CN" sz="1400" dirty="0"/>
              <a:t>            duration: 2000,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 startAt="32"/>
            </a:pPr>
            <a:r>
              <a:rPr lang="en-US" altLang="zh-CN" sz="1400" dirty="0"/>
              <a:t>            success: function () { </a:t>
            </a:r>
            <a:r>
              <a:rPr lang="en-US" altLang="zh-CN" sz="1400" dirty="0" err="1"/>
              <a:t>that.loadAddress</a:t>
            </a:r>
            <a:r>
              <a:rPr lang="en-US" altLang="zh-CN" sz="1400" dirty="0"/>
              <a:t>(); } })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 startAt="32"/>
            </a:pPr>
            <a:r>
              <a:rPr lang="en-US" altLang="zh-CN" sz="1400" dirty="0"/>
              <a:t>        }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 startAt="32"/>
            </a:pPr>
            <a:r>
              <a:rPr lang="en-US" altLang="zh-CN" sz="1400" dirty="0"/>
              <a:t>      },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 startAt="32"/>
            </a:pPr>
            <a:r>
              <a:rPr lang="en-US" altLang="zh-CN" sz="1400" dirty="0"/>
              <a:t>      fail: err =&gt; { </a:t>
            </a:r>
            <a:r>
              <a:rPr lang="en-US" altLang="zh-CN" sz="1400" dirty="0" err="1"/>
              <a:t>console.error</a:t>
            </a:r>
            <a:r>
              <a:rPr lang="en-US" altLang="zh-CN" sz="1400" dirty="0"/>
              <a:t>('[</a:t>
            </a:r>
            <a:r>
              <a:rPr lang="zh-CN" altLang="en-US" sz="1400" dirty="0"/>
              <a:t>云函数</a:t>
            </a:r>
            <a:r>
              <a:rPr lang="en-US" altLang="zh-CN" sz="1400" dirty="0"/>
              <a:t>] [</a:t>
            </a:r>
            <a:r>
              <a:rPr lang="en-US" altLang="zh-CN" sz="1400" dirty="0" err="1"/>
              <a:t>deleteAddress</a:t>
            </a:r>
            <a:r>
              <a:rPr lang="en-US" altLang="zh-CN" sz="1400" dirty="0"/>
              <a:t>] </a:t>
            </a:r>
            <a:r>
              <a:rPr lang="zh-CN" altLang="en-US" sz="1400" dirty="0"/>
              <a:t>调用失败</a:t>
            </a:r>
            <a:r>
              <a:rPr lang="en-US" altLang="zh-CN" sz="1400" dirty="0"/>
              <a:t>', err);  }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 startAt="32"/>
            </a:pPr>
            <a:r>
              <a:rPr lang="en-US" altLang="zh-CN" sz="1400" dirty="0"/>
              <a:t>    })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 startAt="32"/>
            </a:pPr>
            <a:r>
              <a:rPr lang="en-US" altLang="zh-CN" sz="1400" dirty="0"/>
              <a:t>  }, 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 startAt="32"/>
            </a:pPr>
            <a:r>
              <a:rPr lang="en-US" altLang="zh-CN" sz="1400" dirty="0"/>
              <a:t>  </a:t>
            </a:r>
            <a:r>
              <a:rPr lang="en-US" altLang="zh-CN" sz="1400" dirty="0" err="1"/>
              <a:t>switchNav</a:t>
            </a:r>
            <a:r>
              <a:rPr lang="en-US" altLang="zh-CN" sz="1400" dirty="0"/>
              <a:t>: function (e) {			//</a:t>
            </a:r>
            <a:r>
              <a:rPr lang="zh-CN" altLang="en-US" sz="1400" dirty="0"/>
              <a:t>选中地址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 startAt="32"/>
            </a:pPr>
            <a:r>
              <a:rPr lang="zh-CN" altLang="en-US" sz="1400" dirty="0"/>
              <a:t>    </a:t>
            </a:r>
            <a:r>
              <a:rPr lang="en-US" altLang="zh-CN" sz="1400" dirty="0"/>
              <a:t>var index = e.currentTarget.id;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 startAt="32"/>
            </a:pPr>
            <a:r>
              <a:rPr lang="en-US" altLang="zh-CN" sz="1400" dirty="0"/>
              <a:t>    </a:t>
            </a:r>
            <a:r>
              <a:rPr lang="en-US" altLang="zh-CN" sz="1400" dirty="0" err="1"/>
              <a:t>this.setData</a:t>
            </a:r>
            <a:r>
              <a:rPr lang="en-US" altLang="zh-CN" sz="1400" dirty="0"/>
              <a:t>({ flag: index });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 startAt="32"/>
            </a:pPr>
            <a:r>
              <a:rPr lang="en-US" altLang="zh-CN" sz="1400" dirty="0"/>
              <a:t>  }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 startAt="32"/>
            </a:pPr>
            <a:r>
              <a:rPr lang="en-US" altLang="zh-CN" sz="1400" dirty="0"/>
              <a:t>})</a:t>
            </a:r>
          </a:p>
        </p:txBody>
      </p:sp>
      <p:sp>
        <p:nvSpPr>
          <p:cNvPr id="8" name="矩形 7"/>
          <p:cNvSpPr/>
          <p:nvPr/>
        </p:nvSpPr>
        <p:spPr>
          <a:xfrm>
            <a:off x="0" y="6716919"/>
            <a:ext cx="12192000" cy="5426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" name="组合 8"/>
          <p:cNvGrpSpPr/>
          <p:nvPr/>
        </p:nvGrpSpPr>
        <p:grpSpPr>
          <a:xfrm>
            <a:off x="10956293" y="6029504"/>
            <a:ext cx="767600" cy="484014"/>
            <a:chOff x="5262563" y="628650"/>
            <a:chExt cx="1714501" cy="1081088"/>
          </a:xfrm>
        </p:grpSpPr>
        <p:sp>
          <p:nvSpPr>
            <p:cNvPr id="10" name="Freeform 30"/>
            <p:cNvSpPr>
              <a:spLocks/>
            </p:cNvSpPr>
            <p:nvPr/>
          </p:nvSpPr>
          <p:spPr bwMode="auto">
            <a:xfrm>
              <a:off x="5538788" y="1468438"/>
              <a:ext cx="1155700" cy="65088"/>
            </a:xfrm>
            <a:custGeom>
              <a:avLst/>
              <a:gdLst>
                <a:gd name="T0" fmla="*/ 0 w 728"/>
                <a:gd name="T1" fmla="*/ 41 h 41"/>
                <a:gd name="T2" fmla="*/ 0 w 728"/>
                <a:gd name="T3" fmla="*/ 0 h 41"/>
                <a:gd name="T4" fmla="*/ 728 w 728"/>
                <a:gd name="T5" fmla="*/ 0 h 41"/>
                <a:gd name="T6" fmla="*/ 728 w 728"/>
                <a:gd name="T7" fmla="*/ 41 h 41"/>
                <a:gd name="T8" fmla="*/ 0 w 728"/>
                <a:gd name="T9" fmla="*/ 41 h 41"/>
                <a:gd name="T10" fmla="*/ 0 w 728"/>
                <a:gd name="T11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28" h="41">
                  <a:moveTo>
                    <a:pt x="0" y="41"/>
                  </a:moveTo>
                  <a:lnTo>
                    <a:pt x="0" y="0"/>
                  </a:lnTo>
                  <a:lnTo>
                    <a:pt x="728" y="0"/>
                  </a:lnTo>
                  <a:lnTo>
                    <a:pt x="728" y="41"/>
                  </a:lnTo>
                  <a:lnTo>
                    <a:pt x="0" y="41"/>
                  </a:lnTo>
                  <a:lnTo>
                    <a:pt x="0" y="41"/>
                  </a:lnTo>
                  <a:close/>
                </a:path>
              </a:pathLst>
            </a:custGeom>
            <a:solidFill>
              <a:srgbClr val="A6C8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" name="Freeform 31"/>
            <p:cNvSpPr>
              <a:spLocks/>
            </p:cNvSpPr>
            <p:nvPr/>
          </p:nvSpPr>
          <p:spPr bwMode="auto">
            <a:xfrm>
              <a:off x="6088063" y="901700"/>
              <a:ext cx="65088" cy="587375"/>
            </a:xfrm>
            <a:custGeom>
              <a:avLst/>
              <a:gdLst>
                <a:gd name="T0" fmla="*/ 0 w 41"/>
                <a:gd name="T1" fmla="*/ 370 h 370"/>
                <a:gd name="T2" fmla="*/ 0 w 41"/>
                <a:gd name="T3" fmla="*/ 0 h 370"/>
                <a:gd name="T4" fmla="*/ 41 w 41"/>
                <a:gd name="T5" fmla="*/ 0 h 370"/>
                <a:gd name="T6" fmla="*/ 41 w 41"/>
                <a:gd name="T7" fmla="*/ 370 h 370"/>
                <a:gd name="T8" fmla="*/ 0 w 41"/>
                <a:gd name="T9" fmla="*/ 370 h 370"/>
                <a:gd name="T10" fmla="*/ 0 w 41"/>
                <a:gd name="T11" fmla="*/ 370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370">
                  <a:moveTo>
                    <a:pt x="0" y="370"/>
                  </a:moveTo>
                  <a:lnTo>
                    <a:pt x="0" y="0"/>
                  </a:lnTo>
                  <a:lnTo>
                    <a:pt x="41" y="0"/>
                  </a:lnTo>
                  <a:lnTo>
                    <a:pt x="41" y="370"/>
                  </a:lnTo>
                  <a:lnTo>
                    <a:pt x="0" y="370"/>
                  </a:lnTo>
                  <a:lnTo>
                    <a:pt x="0" y="370"/>
                  </a:lnTo>
                  <a:close/>
                </a:path>
              </a:pathLst>
            </a:custGeom>
            <a:solidFill>
              <a:srgbClr val="A6C8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" name="Freeform 32"/>
            <p:cNvSpPr>
              <a:spLocks/>
            </p:cNvSpPr>
            <p:nvPr/>
          </p:nvSpPr>
          <p:spPr bwMode="auto">
            <a:xfrm>
              <a:off x="5262563" y="1292225"/>
              <a:ext cx="431800" cy="417513"/>
            </a:xfrm>
            <a:custGeom>
              <a:avLst/>
              <a:gdLst>
                <a:gd name="T0" fmla="*/ 147 w 147"/>
                <a:gd name="T1" fmla="*/ 120 h 142"/>
                <a:gd name="T2" fmla="*/ 124 w 147"/>
                <a:gd name="T3" fmla="*/ 142 h 142"/>
                <a:gd name="T4" fmla="*/ 23 w 147"/>
                <a:gd name="T5" fmla="*/ 142 h 142"/>
                <a:gd name="T6" fmla="*/ 0 w 147"/>
                <a:gd name="T7" fmla="*/ 120 h 142"/>
                <a:gd name="T8" fmla="*/ 0 w 147"/>
                <a:gd name="T9" fmla="*/ 22 h 142"/>
                <a:gd name="T10" fmla="*/ 23 w 147"/>
                <a:gd name="T11" fmla="*/ 0 h 142"/>
                <a:gd name="T12" fmla="*/ 124 w 147"/>
                <a:gd name="T13" fmla="*/ 0 h 142"/>
                <a:gd name="T14" fmla="*/ 147 w 147"/>
                <a:gd name="T15" fmla="*/ 22 h 142"/>
                <a:gd name="T16" fmla="*/ 147 w 147"/>
                <a:gd name="T17" fmla="*/ 120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7" h="142">
                  <a:moveTo>
                    <a:pt x="147" y="120"/>
                  </a:moveTo>
                  <a:cubicBezTo>
                    <a:pt x="147" y="132"/>
                    <a:pt x="137" y="142"/>
                    <a:pt x="124" y="142"/>
                  </a:cubicBezTo>
                  <a:cubicBezTo>
                    <a:pt x="23" y="142"/>
                    <a:pt x="23" y="142"/>
                    <a:pt x="23" y="142"/>
                  </a:cubicBezTo>
                  <a:cubicBezTo>
                    <a:pt x="10" y="142"/>
                    <a:pt x="0" y="132"/>
                    <a:pt x="0" y="120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0"/>
                    <a:pt x="10" y="0"/>
                    <a:pt x="23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37" y="0"/>
                    <a:pt x="147" y="10"/>
                    <a:pt x="147" y="22"/>
                  </a:cubicBezTo>
                  <a:lnTo>
                    <a:pt x="147" y="120"/>
                  </a:lnTo>
                  <a:close/>
                </a:path>
              </a:pathLst>
            </a:custGeom>
            <a:solidFill>
              <a:srgbClr val="3B44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" name="Freeform 33"/>
            <p:cNvSpPr>
              <a:spLocks/>
            </p:cNvSpPr>
            <p:nvPr/>
          </p:nvSpPr>
          <p:spPr bwMode="auto">
            <a:xfrm>
              <a:off x="5907088" y="1292225"/>
              <a:ext cx="428625" cy="417513"/>
            </a:xfrm>
            <a:custGeom>
              <a:avLst/>
              <a:gdLst>
                <a:gd name="T0" fmla="*/ 146 w 146"/>
                <a:gd name="T1" fmla="*/ 120 h 142"/>
                <a:gd name="T2" fmla="*/ 123 w 146"/>
                <a:gd name="T3" fmla="*/ 142 h 142"/>
                <a:gd name="T4" fmla="*/ 22 w 146"/>
                <a:gd name="T5" fmla="*/ 142 h 142"/>
                <a:gd name="T6" fmla="*/ 0 w 146"/>
                <a:gd name="T7" fmla="*/ 120 h 142"/>
                <a:gd name="T8" fmla="*/ 0 w 146"/>
                <a:gd name="T9" fmla="*/ 22 h 142"/>
                <a:gd name="T10" fmla="*/ 22 w 146"/>
                <a:gd name="T11" fmla="*/ 0 h 142"/>
                <a:gd name="T12" fmla="*/ 123 w 146"/>
                <a:gd name="T13" fmla="*/ 0 h 142"/>
                <a:gd name="T14" fmla="*/ 146 w 146"/>
                <a:gd name="T15" fmla="*/ 22 h 142"/>
                <a:gd name="T16" fmla="*/ 146 w 146"/>
                <a:gd name="T17" fmla="*/ 120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6" h="142">
                  <a:moveTo>
                    <a:pt x="146" y="120"/>
                  </a:moveTo>
                  <a:cubicBezTo>
                    <a:pt x="146" y="132"/>
                    <a:pt x="136" y="142"/>
                    <a:pt x="123" y="142"/>
                  </a:cubicBezTo>
                  <a:cubicBezTo>
                    <a:pt x="22" y="142"/>
                    <a:pt x="22" y="142"/>
                    <a:pt x="22" y="142"/>
                  </a:cubicBezTo>
                  <a:cubicBezTo>
                    <a:pt x="10" y="142"/>
                    <a:pt x="0" y="132"/>
                    <a:pt x="0" y="120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0"/>
                    <a:pt x="10" y="0"/>
                    <a:pt x="22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36" y="0"/>
                    <a:pt x="146" y="10"/>
                    <a:pt x="146" y="22"/>
                  </a:cubicBezTo>
                  <a:lnTo>
                    <a:pt x="146" y="120"/>
                  </a:lnTo>
                  <a:close/>
                </a:path>
              </a:pathLst>
            </a:custGeom>
            <a:solidFill>
              <a:srgbClr val="3B44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" name="Freeform 34"/>
            <p:cNvSpPr>
              <a:spLocks/>
            </p:cNvSpPr>
            <p:nvPr/>
          </p:nvSpPr>
          <p:spPr bwMode="auto">
            <a:xfrm>
              <a:off x="6546851" y="1292225"/>
              <a:ext cx="430213" cy="417513"/>
            </a:xfrm>
            <a:custGeom>
              <a:avLst/>
              <a:gdLst>
                <a:gd name="T0" fmla="*/ 146 w 146"/>
                <a:gd name="T1" fmla="*/ 120 h 142"/>
                <a:gd name="T2" fmla="*/ 124 w 146"/>
                <a:gd name="T3" fmla="*/ 142 h 142"/>
                <a:gd name="T4" fmla="*/ 22 w 146"/>
                <a:gd name="T5" fmla="*/ 142 h 142"/>
                <a:gd name="T6" fmla="*/ 0 w 146"/>
                <a:gd name="T7" fmla="*/ 120 h 142"/>
                <a:gd name="T8" fmla="*/ 0 w 146"/>
                <a:gd name="T9" fmla="*/ 22 h 142"/>
                <a:gd name="T10" fmla="*/ 22 w 146"/>
                <a:gd name="T11" fmla="*/ 0 h 142"/>
                <a:gd name="T12" fmla="*/ 124 w 146"/>
                <a:gd name="T13" fmla="*/ 0 h 142"/>
                <a:gd name="T14" fmla="*/ 146 w 146"/>
                <a:gd name="T15" fmla="*/ 22 h 142"/>
                <a:gd name="T16" fmla="*/ 146 w 146"/>
                <a:gd name="T17" fmla="*/ 120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6" h="142">
                  <a:moveTo>
                    <a:pt x="146" y="120"/>
                  </a:moveTo>
                  <a:cubicBezTo>
                    <a:pt x="146" y="132"/>
                    <a:pt x="136" y="142"/>
                    <a:pt x="124" y="142"/>
                  </a:cubicBezTo>
                  <a:cubicBezTo>
                    <a:pt x="22" y="142"/>
                    <a:pt x="22" y="142"/>
                    <a:pt x="22" y="142"/>
                  </a:cubicBezTo>
                  <a:cubicBezTo>
                    <a:pt x="10" y="142"/>
                    <a:pt x="0" y="132"/>
                    <a:pt x="0" y="120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0"/>
                    <a:pt x="10" y="0"/>
                    <a:pt x="22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36" y="0"/>
                    <a:pt x="146" y="10"/>
                    <a:pt x="146" y="22"/>
                  </a:cubicBezTo>
                  <a:lnTo>
                    <a:pt x="146" y="120"/>
                  </a:lnTo>
                  <a:close/>
                </a:path>
              </a:pathLst>
            </a:custGeom>
            <a:solidFill>
              <a:srgbClr val="3B44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" name="Freeform 35"/>
            <p:cNvSpPr>
              <a:spLocks/>
            </p:cNvSpPr>
            <p:nvPr/>
          </p:nvSpPr>
          <p:spPr bwMode="auto">
            <a:xfrm>
              <a:off x="5611813" y="628650"/>
              <a:ext cx="1014413" cy="417513"/>
            </a:xfrm>
            <a:custGeom>
              <a:avLst/>
              <a:gdLst>
                <a:gd name="T0" fmla="*/ 345 w 345"/>
                <a:gd name="T1" fmla="*/ 120 h 142"/>
                <a:gd name="T2" fmla="*/ 323 w 345"/>
                <a:gd name="T3" fmla="*/ 142 h 142"/>
                <a:gd name="T4" fmla="*/ 22 w 345"/>
                <a:gd name="T5" fmla="*/ 142 h 142"/>
                <a:gd name="T6" fmla="*/ 0 w 345"/>
                <a:gd name="T7" fmla="*/ 120 h 142"/>
                <a:gd name="T8" fmla="*/ 0 w 345"/>
                <a:gd name="T9" fmla="*/ 22 h 142"/>
                <a:gd name="T10" fmla="*/ 22 w 345"/>
                <a:gd name="T11" fmla="*/ 0 h 142"/>
                <a:gd name="T12" fmla="*/ 323 w 345"/>
                <a:gd name="T13" fmla="*/ 0 h 142"/>
                <a:gd name="T14" fmla="*/ 345 w 345"/>
                <a:gd name="T15" fmla="*/ 22 h 142"/>
                <a:gd name="T16" fmla="*/ 345 w 345"/>
                <a:gd name="T17" fmla="*/ 120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5" h="142">
                  <a:moveTo>
                    <a:pt x="345" y="120"/>
                  </a:moveTo>
                  <a:cubicBezTo>
                    <a:pt x="345" y="132"/>
                    <a:pt x="335" y="142"/>
                    <a:pt x="323" y="142"/>
                  </a:cubicBezTo>
                  <a:cubicBezTo>
                    <a:pt x="22" y="142"/>
                    <a:pt x="22" y="142"/>
                    <a:pt x="22" y="142"/>
                  </a:cubicBezTo>
                  <a:cubicBezTo>
                    <a:pt x="10" y="142"/>
                    <a:pt x="0" y="132"/>
                    <a:pt x="0" y="120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0"/>
                    <a:pt x="10" y="0"/>
                    <a:pt x="22" y="0"/>
                  </a:cubicBezTo>
                  <a:cubicBezTo>
                    <a:pt x="323" y="0"/>
                    <a:pt x="323" y="0"/>
                    <a:pt x="323" y="0"/>
                  </a:cubicBezTo>
                  <a:cubicBezTo>
                    <a:pt x="335" y="0"/>
                    <a:pt x="345" y="10"/>
                    <a:pt x="345" y="22"/>
                  </a:cubicBezTo>
                  <a:lnTo>
                    <a:pt x="345" y="120"/>
                  </a:lnTo>
                  <a:close/>
                </a:path>
              </a:pathLst>
            </a:custGeom>
            <a:solidFill>
              <a:srgbClr val="23A3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3061009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1.3</a:t>
            </a:r>
            <a:r>
              <a:rPr lang="zh-CN" altLang="en-US" dirty="0"/>
              <a:t>　地址列表及删除地址云开发</a:t>
            </a:r>
            <a:endParaRPr lang="en-US" altLang="zh-CN" dirty="0"/>
          </a:p>
        </p:txBody>
      </p:sp>
      <p:sp>
        <p:nvSpPr>
          <p:cNvPr id="19" name="矩形 18"/>
          <p:cNvSpPr/>
          <p:nvPr/>
        </p:nvSpPr>
        <p:spPr>
          <a:xfrm>
            <a:off x="0" y="2163650"/>
            <a:ext cx="12192000" cy="445915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889467" y="2282071"/>
            <a:ext cx="10637245" cy="4222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en-US" altLang="zh-CN" sz="1600" dirty="0"/>
              <a:t>// </a:t>
            </a:r>
            <a:r>
              <a:rPr lang="zh-CN" altLang="en-US" sz="1600" dirty="0"/>
              <a:t>云函数入口文件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en-US" altLang="zh-CN" sz="1600" dirty="0"/>
              <a:t>const cloud = require('</a:t>
            </a:r>
            <a:r>
              <a:rPr lang="en-US" altLang="zh-CN" sz="1600" dirty="0" err="1"/>
              <a:t>wx</a:t>
            </a:r>
            <a:r>
              <a:rPr lang="en-US" altLang="zh-CN" sz="1600" dirty="0"/>
              <a:t>-server-</a:t>
            </a:r>
            <a:r>
              <a:rPr lang="en-US" altLang="zh-CN" sz="1600" dirty="0" err="1"/>
              <a:t>sdk</a:t>
            </a:r>
            <a:r>
              <a:rPr lang="en-US" altLang="zh-CN" sz="1600" dirty="0"/>
              <a:t>')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en-US" altLang="zh-CN" sz="1600" dirty="0" err="1"/>
              <a:t>cloud.init</a:t>
            </a:r>
            <a:r>
              <a:rPr lang="en-US" altLang="zh-CN" sz="1600" dirty="0"/>
              <a:t>()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en-US" altLang="zh-CN" sz="1600" dirty="0"/>
              <a:t>const </a:t>
            </a:r>
            <a:r>
              <a:rPr lang="en-US" altLang="zh-CN" sz="1600" dirty="0" err="1"/>
              <a:t>db</a:t>
            </a:r>
            <a:r>
              <a:rPr lang="en-US" altLang="zh-CN" sz="1600" dirty="0"/>
              <a:t> = </a:t>
            </a:r>
            <a:r>
              <a:rPr lang="en-US" altLang="zh-CN" sz="1600" dirty="0" err="1"/>
              <a:t>cloud.database</a:t>
            </a:r>
            <a:r>
              <a:rPr lang="en-US" altLang="zh-CN" sz="1600" dirty="0"/>
              <a:t>()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endParaRPr lang="en-US" altLang="zh-CN" sz="1600" dirty="0"/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en-US" altLang="zh-CN" sz="1600" dirty="0"/>
              <a:t>// </a:t>
            </a:r>
            <a:r>
              <a:rPr lang="zh-CN" altLang="en-US" sz="1600" dirty="0"/>
              <a:t>云函数入口函数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en-US" altLang="zh-CN" sz="1600" dirty="0" err="1"/>
              <a:t>exports.main</a:t>
            </a:r>
            <a:r>
              <a:rPr lang="en-US" altLang="zh-CN" sz="1600" dirty="0"/>
              <a:t> = </a:t>
            </a:r>
            <a:r>
              <a:rPr lang="en-US" altLang="zh-CN" sz="1600" dirty="0" err="1"/>
              <a:t>async</a:t>
            </a:r>
            <a:r>
              <a:rPr lang="en-US" altLang="zh-CN" sz="1600" dirty="0"/>
              <a:t> (event, context) =&gt; {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en-US" altLang="zh-CN" sz="1600" dirty="0"/>
              <a:t>   const </a:t>
            </a:r>
            <a:r>
              <a:rPr lang="en-US" altLang="zh-CN" sz="1600" dirty="0" err="1"/>
              <a:t>wxContext</a:t>
            </a:r>
            <a:r>
              <a:rPr lang="en-US" altLang="zh-CN" sz="1600" dirty="0"/>
              <a:t> = </a:t>
            </a:r>
            <a:r>
              <a:rPr lang="en-US" altLang="zh-CN" sz="1600" dirty="0" err="1"/>
              <a:t>cloud.getWXContext</a:t>
            </a:r>
            <a:r>
              <a:rPr lang="en-US" altLang="zh-CN" sz="1600" dirty="0"/>
              <a:t>();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en-US" altLang="zh-CN" sz="1600" dirty="0"/>
              <a:t>   var result = await </a:t>
            </a:r>
            <a:r>
              <a:rPr lang="en-US" altLang="zh-CN" sz="1600" dirty="0" err="1"/>
              <a:t>db.collection</a:t>
            </a:r>
            <a:r>
              <a:rPr lang="en-US" altLang="zh-CN" sz="1600" dirty="0"/>
              <a:t>('address').where({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en-US" altLang="zh-CN" sz="1600" dirty="0"/>
              <a:t>     _</a:t>
            </a:r>
            <a:r>
              <a:rPr lang="en-US" altLang="zh-CN" sz="1600" dirty="0" err="1"/>
              <a:t>openid</a:t>
            </a:r>
            <a:r>
              <a:rPr lang="en-US" altLang="zh-CN" sz="1600" dirty="0"/>
              <a:t>: </a:t>
            </a:r>
            <a:r>
              <a:rPr lang="en-US" altLang="zh-CN" sz="1600" dirty="0" err="1"/>
              <a:t>wxContext.OPENID</a:t>
            </a:r>
            <a:r>
              <a:rPr lang="en-US" altLang="zh-CN" sz="1600" dirty="0"/>
              <a:t> 	// </a:t>
            </a:r>
            <a:r>
              <a:rPr lang="zh-CN" altLang="en-US" sz="1600" dirty="0"/>
              <a:t>填入当前用户</a:t>
            </a:r>
            <a:r>
              <a:rPr lang="en-US" altLang="zh-CN" sz="1600" dirty="0" err="1"/>
              <a:t>openid</a:t>
            </a:r>
            <a:endParaRPr lang="en-US" altLang="zh-CN" sz="1600" dirty="0"/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en-US" altLang="zh-CN" sz="1600" dirty="0"/>
              <a:t>   }).get();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en-US" altLang="zh-CN" sz="1600" dirty="0"/>
              <a:t>   return result;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en-US" altLang="zh-CN" sz="1600" dirty="0"/>
              <a:t>}</a:t>
            </a:r>
          </a:p>
        </p:txBody>
      </p:sp>
      <p:sp>
        <p:nvSpPr>
          <p:cNvPr id="17" name="矩形 16"/>
          <p:cNvSpPr/>
          <p:nvPr/>
        </p:nvSpPr>
        <p:spPr>
          <a:xfrm>
            <a:off x="528981" y="1158884"/>
            <a:ext cx="11358219" cy="7774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30000"/>
              </a:lnSpc>
              <a:buClr>
                <a:srgbClr val="FF0000"/>
              </a:buClr>
              <a:buFont typeface="Wingdings" panose="05000000000000000000" pitchFamily="2" charset="2"/>
              <a:buChar char="n"/>
            </a:pPr>
            <a:r>
              <a:rPr lang="zh-CN" altLang="en-US" dirty="0"/>
              <a:t>（</a:t>
            </a:r>
            <a:r>
              <a:rPr lang="en-US" altLang="zh-CN" dirty="0"/>
              <a:t>7</a:t>
            </a:r>
            <a:r>
              <a:rPr lang="zh-CN" altLang="en-US" dirty="0"/>
              <a:t>）在</a:t>
            </a:r>
            <a:r>
              <a:rPr lang="en-US" altLang="zh-CN" dirty="0" err="1"/>
              <a:t>cloudfunctions</a:t>
            </a:r>
            <a:r>
              <a:rPr lang="zh-CN" altLang="en-US" dirty="0"/>
              <a:t>目录上单击鼠标右键，在弹出的快捷菜单中选择“新建</a:t>
            </a:r>
            <a:r>
              <a:rPr lang="en-US" altLang="zh-CN" dirty="0"/>
              <a:t>node.js</a:t>
            </a:r>
            <a:r>
              <a:rPr lang="zh-CN" altLang="en-US" dirty="0"/>
              <a:t>云函数”选项，创建获取地址</a:t>
            </a:r>
            <a:r>
              <a:rPr lang="en-US" altLang="zh-CN" dirty="0" err="1"/>
              <a:t>getAddresses</a:t>
            </a:r>
            <a:r>
              <a:rPr lang="zh-CN" altLang="en-US" dirty="0"/>
              <a:t>的</a:t>
            </a:r>
            <a:r>
              <a:rPr lang="zh-CN" altLang="en-US" dirty="0">
                <a:solidFill>
                  <a:srgbClr val="FF0000"/>
                </a:solidFill>
              </a:rPr>
              <a:t>云函数</a:t>
            </a:r>
            <a:r>
              <a:rPr lang="zh-CN" altLang="en-US" dirty="0"/>
              <a:t>。在</a:t>
            </a:r>
            <a:r>
              <a:rPr lang="en-US" altLang="zh-CN" dirty="0"/>
              <a:t>index.js</a:t>
            </a:r>
            <a:r>
              <a:rPr lang="zh-CN" altLang="en-US" dirty="0"/>
              <a:t>文件中编写获取地址逻辑。代码如下所示。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10956293" y="6029504"/>
            <a:ext cx="767600" cy="484014"/>
            <a:chOff x="5262563" y="628650"/>
            <a:chExt cx="1714501" cy="1081088"/>
          </a:xfrm>
        </p:grpSpPr>
        <p:sp>
          <p:nvSpPr>
            <p:cNvPr id="8" name="Freeform 30"/>
            <p:cNvSpPr>
              <a:spLocks/>
            </p:cNvSpPr>
            <p:nvPr/>
          </p:nvSpPr>
          <p:spPr bwMode="auto">
            <a:xfrm>
              <a:off x="5538788" y="1468438"/>
              <a:ext cx="1155700" cy="65088"/>
            </a:xfrm>
            <a:custGeom>
              <a:avLst/>
              <a:gdLst>
                <a:gd name="T0" fmla="*/ 0 w 728"/>
                <a:gd name="T1" fmla="*/ 41 h 41"/>
                <a:gd name="T2" fmla="*/ 0 w 728"/>
                <a:gd name="T3" fmla="*/ 0 h 41"/>
                <a:gd name="T4" fmla="*/ 728 w 728"/>
                <a:gd name="T5" fmla="*/ 0 h 41"/>
                <a:gd name="T6" fmla="*/ 728 w 728"/>
                <a:gd name="T7" fmla="*/ 41 h 41"/>
                <a:gd name="T8" fmla="*/ 0 w 728"/>
                <a:gd name="T9" fmla="*/ 41 h 41"/>
                <a:gd name="T10" fmla="*/ 0 w 728"/>
                <a:gd name="T11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28" h="41">
                  <a:moveTo>
                    <a:pt x="0" y="41"/>
                  </a:moveTo>
                  <a:lnTo>
                    <a:pt x="0" y="0"/>
                  </a:lnTo>
                  <a:lnTo>
                    <a:pt x="728" y="0"/>
                  </a:lnTo>
                  <a:lnTo>
                    <a:pt x="728" y="41"/>
                  </a:lnTo>
                  <a:lnTo>
                    <a:pt x="0" y="41"/>
                  </a:lnTo>
                  <a:lnTo>
                    <a:pt x="0" y="41"/>
                  </a:lnTo>
                  <a:close/>
                </a:path>
              </a:pathLst>
            </a:custGeom>
            <a:solidFill>
              <a:srgbClr val="A6C8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" name="Freeform 31"/>
            <p:cNvSpPr>
              <a:spLocks/>
            </p:cNvSpPr>
            <p:nvPr/>
          </p:nvSpPr>
          <p:spPr bwMode="auto">
            <a:xfrm>
              <a:off x="6088063" y="901700"/>
              <a:ext cx="65088" cy="587375"/>
            </a:xfrm>
            <a:custGeom>
              <a:avLst/>
              <a:gdLst>
                <a:gd name="T0" fmla="*/ 0 w 41"/>
                <a:gd name="T1" fmla="*/ 370 h 370"/>
                <a:gd name="T2" fmla="*/ 0 w 41"/>
                <a:gd name="T3" fmla="*/ 0 h 370"/>
                <a:gd name="T4" fmla="*/ 41 w 41"/>
                <a:gd name="T5" fmla="*/ 0 h 370"/>
                <a:gd name="T6" fmla="*/ 41 w 41"/>
                <a:gd name="T7" fmla="*/ 370 h 370"/>
                <a:gd name="T8" fmla="*/ 0 w 41"/>
                <a:gd name="T9" fmla="*/ 370 h 370"/>
                <a:gd name="T10" fmla="*/ 0 w 41"/>
                <a:gd name="T11" fmla="*/ 370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370">
                  <a:moveTo>
                    <a:pt x="0" y="370"/>
                  </a:moveTo>
                  <a:lnTo>
                    <a:pt x="0" y="0"/>
                  </a:lnTo>
                  <a:lnTo>
                    <a:pt x="41" y="0"/>
                  </a:lnTo>
                  <a:lnTo>
                    <a:pt x="41" y="370"/>
                  </a:lnTo>
                  <a:lnTo>
                    <a:pt x="0" y="370"/>
                  </a:lnTo>
                  <a:lnTo>
                    <a:pt x="0" y="370"/>
                  </a:lnTo>
                  <a:close/>
                </a:path>
              </a:pathLst>
            </a:custGeom>
            <a:solidFill>
              <a:srgbClr val="A6C8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" name="Freeform 32"/>
            <p:cNvSpPr>
              <a:spLocks/>
            </p:cNvSpPr>
            <p:nvPr/>
          </p:nvSpPr>
          <p:spPr bwMode="auto">
            <a:xfrm>
              <a:off x="5262563" y="1292225"/>
              <a:ext cx="431800" cy="417513"/>
            </a:xfrm>
            <a:custGeom>
              <a:avLst/>
              <a:gdLst>
                <a:gd name="T0" fmla="*/ 147 w 147"/>
                <a:gd name="T1" fmla="*/ 120 h 142"/>
                <a:gd name="T2" fmla="*/ 124 w 147"/>
                <a:gd name="T3" fmla="*/ 142 h 142"/>
                <a:gd name="T4" fmla="*/ 23 w 147"/>
                <a:gd name="T5" fmla="*/ 142 h 142"/>
                <a:gd name="T6" fmla="*/ 0 w 147"/>
                <a:gd name="T7" fmla="*/ 120 h 142"/>
                <a:gd name="T8" fmla="*/ 0 w 147"/>
                <a:gd name="T9" fmla="*/ 22 h 142"/>
                <a:gd name="T10" fmla="*/ 23 w 147"/>
                <a:gd name="T11" fmla="*/ 0 h 142"/>
                <a:gd name="T12" fmla="*/ 124 w 147"/>
                <a:gd name="T13" fmla="*/ 0 h 142"/>
                <a:gd name="T14" fmla="*/ 147 w 147"/>
                <a:gd name="T15" fmla="*/ 22 h 142"/>
                <a:gd name="T16" fmla="*/ 147 w 147"/>
                <a:gd name="T17" fmla="*/ 120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7" h="142">
                  <a:moveTo>
                    <a:pt x="147" y="120"/>
                  </a:moveTo>
                  <a:cubicBezTo>
                    <a:pt x="147" y="132"/>
                    <a:pt x="137" y="142"/>
                    <a:pt x="124" y="142"/>
                  </a:cubicBezTo>
                  <a:cubicBezTo>
                    <a:pt x="23" y="142"/>
                    <a:pt x="23" y="142"/>
                    <a:pt x="23" y="142"/>
                  </a:cubicBezTo>
                  <a:cubicBezTo>
                    <a:pt x="10" y="142"/>
                    <a:pt x="0" y="132"/>
                    <a:pt x="0" y="120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0"/>
                    <a:pt x="10" y="0"/>
                    <a:pt x="23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37" y="0"/>
                    <a:pt x="147" y="10"/>
                    <a:pt x="147" y="22"/>
                  </a:cubicBezTo>
                  <a:lnTo>
                    <a:pt x="147" y="120"/>
                  </a:lnTo>
                  <a:close/>
                </a:path>
              </a:pathLst>
            </a:custGeom>
            <a:solidFill>
              <a:srgbClr val="3B44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" name="Freeform 33"/>
            <p:cNvSpPr>
              <a:spLocks/>
            </p:cNvSpPr>
            <p:nvPr/>
          </p:nvSpPr>
          <p:spPr bwMode="auto">
            <a:xfrm>
              <a:off x="5907088" y="1292225"/>
              <a:ext cx="428625" cy="417513"/>
            </a:xfrm>
            <a:custGeom>
              <a:avLst/>
              <a:gdLst>
                <a:gd name="T0" fmla="*/ 146 w 146"/>
                <a:gd name="T1" fmla="*/ 120 h 142"/>
                <a:gd name="T2" fmla="*/ 123 w 146"/>
                <a:gd name="T3" fmla="*/ 142 h 142"/>
                <a:gd name="T4" fmla="*/ 22 w 146"/>
                <a:gd name="T5" fmla="*/ 142 h 142"/>
                <a:gd name="T6" fmla="*/ 0 w 146"/>
                <a:gd name="T7" fmla="*/ 120 h 142"/>
                <a:gd name="T8" fmla="*/ 0 w 146"/>
                <a:gd name="T9" fmla="*/ 22 h 142"/>
                <a:gd name="T10" fmla="*/ 22 w 146"/>
                <a:gd name="T11" fmla="*/ 0 h 142"/>
                <a:gd name="T12" fmla="*/ 123 w 146"/>
                <a:gd name="T13" fmla="*/ 0 h 142"/>
                <a:gd name="T14" fmla="*/ 146 w 146"/>
                <a:gd name="T15" fmla="*/ 22 h 142"/>
                <a:gd name="T16" fmla="*/ 146 w 146"/>
                <a:gd name="T17" fmla="*/ 120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6" h="142">
                  <a:moveTo>
                    <a:pt x="146" y="120"/>
                  </a:moveTo>
                  <a:cubicBezTo>
                    <a:pt x="146" y="132"/>
                    <a:pt x="136" y="142"/>
                    <a:pt x="123" y="142"/>
                  </a:cubicBezTo>
                  <a:cubicBezTo>
                    <a:pt x="22" y="142"/>
                    <a:pt x="22" y="142"/>
                    <a:pt x="22" y="142"/>
                  </a:cubicBezTo>
                  <a:cubicBezTo>
                    <a:pt x="10" y="142"/>
                    <a:pt x="0" y="132"/>
                    <a:pt x="0" y="120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0"/>
                    <a:pt x="10" y="0"/>
                    <a:pt x="22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36" y="0"/>
                    <a:pt x="146" y="10"/>
                    <a:pt x="146" y="22"/>
                  </a:cubicBezTo>
                  <a:lnTo>
                    <a:pt x="146" y="120"/>
                  </a:lnTo>
                  <a:close/>
                </a:path>
              </a:pathLst>
            </a:custGeom>
            <a:solidFill>
              <a:srgbClr val="3B44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" name="Freeform 34"/>
            <p:cNvSpPr>
              <a:spLocks/>
            </p:cNvSpPr>
            <p:nvPr/>
          </p:nvSpPr>
          <p:spPr bwMode="auto">
            <a:xfrm>
              <a:off x="6546851" y="1292225"/>
              <a:ext cx="430213" cy="417513"/>
            </a:xfrm>
            <a:custGeom>
              <a:avLst/>
              <a:gdLst>
                <a:gd name="T0" fmla="*/ 146 w 146"/>
                <a:gd name="T1" fmla="*/ 120 h 142"/>
                <a:gd name="T2" fmla="*/ 124 w 146"/>
                <a:gd name="T3" fmla="*/ 142 h 142"/>
                <a:gd name="T4" fmla="*/ 22 w 146"/>
                <a:gd name="T5" fmla="*/ 142 h 142"/>
                <a:gd name="T6" fmla="*/ 0 w 146"/>
                <a:gd name="T7" fmla="*/ 120 h 142"/>
                <a:gd name="T8" fmla="*/ 0 w 146"/>
                <a:gd name="T9" fmla="*/ 22 h 142"/>
                <a:gd name="T10" fmla="*/ 22 w 146"/>
                <a:gd name="T11" fmla="*/ 0 h 142"/>
                <a:gd name="T12" fmla="*/ 124 w 146"/>
                <a:gd name="T13" fmla="*/ 0 h 142"/>
                <a:gd name="T14" fmla="*/ 146 w 146"/>
                <a:gd name="T15" fmla="*/ 22 h 142"/>
                <a:gd name="T16" fmla="*/ 146 w 146"/>
                <a:gd name="T17" fmla="*/ 120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6" h="142">
                  <a:moveTo>
                    <a:pt x="146" y="120"/>
                  </a:moveTo>
                  <a:cubicBezTo>
                    <a:pt x="146" y="132"/>
                    <a:pt x="136" y="142"/>
                    <a:pt x="124" y="142"/>
                  </a:cubicBezTo>
                  <a:cubicBezTo>
                    <a:pt x="22" y="142"/>
                    <a:pt x="22" y="142"/>
                    <a:pt x="22" y="142"/>
                  </a:cubicBezTo>
                  <a:cubicBezTo>
                    <a:pt x="10" y="142"/>
                    <a:pt x="0" y="132"/>
                    <a:pt x="0" y="120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0"/>
                    <a:pt x="10" y="0"/>
                    <a:pt x="22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36" y="0"/>
                    <a:pt x="146" y="10"/>
                    <a:pt x="146" y="22"/>
                  </a:cubicBezTo>
                  <a:lnTo>
                    <a:pt x="146" y="120"/>
                  </a:lnTo>
                  <a:close/>
                </a:path>
              </a:pathLst>
            </a:custGeom>
            <a:solidFill>
              <a:srgbClr val="3B44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" name="Freeform 35"/>
            <p:cNvSpPr>
              <a:spLocks/>
            </p:cNvSpPr>
            <p:nvPr/>
          </p:nvSpPr>
          <p:spPr bwMode="auto">
            <a:xfrm>
              <a:off x="5611813" y="628650"/>
              <a:ext cx="1014413" cy="417513"/>
            </a:xfrm>
            <a:custGeom>
              <a:avLst/>
              <a:gdLst>
                <a:gd name="T0" fmla="*/ 345 w 345"/>
                <a:gd name="T1" fmla="*/ 120 h 142"/>
                <a:gd name="T2" fmla="*/ 323 w 345"/>
                <a:gd name="T3" fmla="*/ 142 h 142"/>
                <a:gd name="T4" fmla="*/ 22 w 345"/>
                <a:gd name="T5" fmla="*/ 142 h 142"/>
                <a:gd name="T6" fmla="*/ 0 w 345"/>
                <a:gd name="T7" fmla="*/ 120 h 142"/>
                <a:gd name="T8" fmla="*/ 0 w 345"/>
                <a:gd name="T9" fmla="*/ 22 h 142"/>
                <a:gd name="T10" fmla="*/ 22 w 345"/>
                <a:gd name="T11" fmla="*/ 0 h 142"/>
                <a:gd name="T12" fmla="*/ 323 w 345"/>
                <a:gd name="T13" fmla="*/ 0 h 142"/>
                <a:gd name="T14" fmla="*/ 345 w 345"/>
                <a:gd name="T15" fmla="*/ 22 h 142"/>
                <a:gd name="T16" fmla="*/ 345 w 345"/>
                <a:gd name="T17" fmla="*/ 120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5" h="142">
                  <a:moveTo>
                    <a:pt x="345" y="120"/>
                  </a:moveTo>
                  <a:cubicBezTo>
                    <a:pt x="345" y="132"/>
                    <a:pt x="335" y="142"/>
                    <a:pt x="323" y="142"/>
                  </a:cubicBezTo>
                  <a:cubicBezTo>
                    <a:pt x="22" y="142"/>
                    <a:pt x="22" y="142"/>
                    <a:pt x="22" y="142"/>
                  </a:cubicBezTo>
                  <a:cubicBezTo>
                    <a:pt x="10" y="142"/>
                    <a:pt x="0" y="132"/>
                    <a:pt x="0" y="120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0"/>
                    <a:pt x="10" y="0"/>
                    <a:pt x="22" y="0"/>
                  </a:cubicBezTo>
                  <a:cubicBezTo>
                    <a:pt x="323" y="0"/>
                    <a:pt x="323" y="0"/>
                    <a:pt x="323" y="0"/>
                  </a:cubicBezTo>
                  <a:cubicBezTo>
                    <a:pt x="335" y="0"/>
                    <a:pt x="345" y="10"/>
                    <a:pt x="345" y="22"/>
                  </a:cubicBezTo>
                  <a:lnTo>
                    <a:pt x="345" y="120"/>
                  </a:lnTo>
                  <a:close/>
                </a:path>
              </a:pathLst>
            </a:custGeom>
            <a:solidFill>
              <a:srgbClr val="23A3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4" name="矩形 13"/>
          <p:cNvSpPr/>
          <p:nvPr/>
        </p:nvSpPr>
        <p:spPr>
          <a:xfrm>
            <a:off x="0" y="6716919"/>
            <a:ext cx="12192000" cy="5426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20102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1.3</a:t>
            </a:r>
            <a:r>
              <a:rPr lang="zh-CN" altLang="en-US" dirty="0"/>
              <a:t>　地址列表及删除地址云开发</a:t>
            </a:r>
            <a:endParaRPr lang="en-US" altLang="zh-CN" dirty="0"/>
          </a:p>
        </p:txBody>
      </p:sp>
      <p:sp>
        <p:nvSpPr>
          <p:cNvPr id="19" name="矩形 18"/>
          <p:cNvSpPr/>
          <p:nvPr/>
        </p:nvSpPr>
        <p:spPr>
          <a:xfrm>
            <a:off x="0" y="2086378"/>
            <a:ext cx="12192000" cy="412124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889467" y="2086378"/>
            <a:ext cx="10637245" cy="39022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en-US" altLang="zh-CN" sz="1600" dirty="0"/>
              <a:t>// </a:t>
            </a:r>
            <a:r>
              <a:rPr lang="zh-CN" altLang="en-US" sz="1600" dirty="0"/>
              <a:t>云函数入口文件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en-US" altLang="zh-CN" sz="1600" dirty="0"/>
              <a:t>const cloud = require('</a:t>
            </a:r>
            <a:r>
              <a:rPr lang="en-US" altLang="zh-CN" sz="1600" dirty="0" err="1"/>
              <a:t>wx</a:t>
            </a:r>
            <a:r>
              <a:rPr lang="en-US" altLang="zh-CN" sz="1600" dirty="0"/>
              <a:t>-server-</a:t>
            </a:r>
            <a:r>
              <a:rPr lang="en-US" altLang="zh-CN" sz="1600" dirty="0" err="1"/>
              <a:t>sdk</a:t>
            </a:r>
            <a:r>
              <a:rPr lang="en-US" altLang="zh-CN" sz="1600" dirty="0"/>
              <a:t>')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en-US" altLang="zh-CN" sz="1600" dirty="0" err="1"/>
              <a:t>cloud.init</a:t>
            </a:r>
            <a:r>
              <a:rPr lang="en-US" altLang="zh-CN" sz="1600" dirty="0"/>
              <a:t>()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en-US" altLang="zh-CN" sz="1600" dirty="0"/>
              <a:t>const </a:t>
            </a:r>
            <a:r>
              <a:rPr lang="en-US" altLang="zh-CN" sz="1600" dirty="0" err="1"/>
              <a:t>db</a:t>
            </a:r>
            <a:r>
              <a:rPr lang="en-US" altLang="zh-CN" sz="1600" dirty="0"/>
              <a:t> = </a:t>
            </a:r>
            <a:r>
              <a:rPr lang="en-US" altLang="zh-CN" sz="1600" dirty="0" err="1"/>
              <a:t>cloud.database</a:t>
            </a:r>
            <a:r>
              <a:rPr lang="en-US" altLang="zh-CN" sz="1600" dirty="0"/>
              <a:t>()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endParaRPr lang="en-US" altLang="zh-CN" sz="1600" dirty="0"/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en-US" altLang="zh-CN" sz="1600" dirty="0"/>
              <a:t>// </a:t>
            </a:r>
            <a:r>
              <a:rPr lang="zh-CN" altLang="en-US" sz="1600" dirty="0"/>
              <a:t>云函数入口函数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en-US" altLang="zh-CN" sz="1600" dirty="0" err="1"/>
              <a:t>exports.main</a:t>
            </a:r>
            <a:r>
              <a:rPr lang="en-US" altLang="zh-CN" sz="1600" dirty="0"/>
              <a:t> = </a:t>
            </a:r>
            <a:r>
              <a:rPr lang="en-US" altLang="zh-CN" sz="1600" dirty="0" err="1"/>
              <a:t>async</a:t>
            </a:r>
            <a:r>
              <a:rPr lang="en-US" altLang="zh-CN" sz="1600" dirty="0"/>
              <a:t> (event, context) =&gt; {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en-US" altLang="zh-CN" sz="1600" dirty="0"/>
              <a:t>  var id = event.id;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en-US" altLang="zh-CN" sz="1600" dirty="0"/>
              <a:t>  console.log(id);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en-US" altLang="zh-CN" sz="1600" dirty="0"/>
              <a:t>  var result = </a:t>
            </a:r>
            <a:r>
              <a:rPr lang="en-US" altLang="zh-CN" sz="1600" dirty="0" err="1"/>
              <a:t>db.collection</a:t>
            </a:r>
            <a:r>
              <a:rPr lang="en-US" altLang="zh-CN" sz="1600" dirty="0"/>
              <a:t>('address').doc(id).remove();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en-US" altLang="zh-CN" sz="1600" dirty="0"/>
              <a:t>  return result;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en-US" altLang="zh-CN" sz="1600" dirty="0"/>
              <a:t>}</a:t>
            </a:r>
          </a:p>
        </p:txBody>
      </p:sp>
      <p:sp>
        <p:nvSpPr>
          <p:cNvPr id="17" name="矩形 16"/>
          <p:cNvSpPr/>
          <p:nvPr/>
        </p:nvSpPr>
        <p:spPr>
          <a:xfrm>
            <a:off x="528981" y="1118928"/>
            <a:ext cx="11358219" cy="7774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30000"/>
              </a:lnSpc>
              <a:buClr>
                <a:srgbClr val="FF0000"/>
              </a:buClr>
              <a:buFont typeface="Wingdings" panose="05000000000000000000" pitchFamily="2" charset="2"/>
              <a:buChar char="n"/>
            </a:pPr>
            <a:r>
              <a:rPr lang="zh-CN" altLang="en-US" dirty="0"/>
              <a:t>（</a:t>
            </a:r>
            <a:r>
              <a:rPr lang="en-US" altLang="zh-CN" dirty="0"/>
              <a:t>8</a:t>
            </a:r>
            <a:r>
              <a:rPr lang="zh-CN" altLang="en-US" dirty="0"/>
              <a:t>）在</a:t>
            </a:r>
            <a:r>
              <a:rPr lang="en-US" altLang="zh-CN" dirty="0" err="1"/>
              <a:t>cloudfunctions</a:t>
            </a:r>
            <a:r>
              <a:rPr lang="zh-CN" altLang="en-US" dirty="0"/>
              <a:t>目录上单击鼠标右键，在弹出的快捷菜单中选择“新建</a:t>
            </a:r>
            <a:r>
              <a:rPr lang="en-US" altLang="zh-CN" dirty="0"/>
              <a:t>node.js</a:t>
            </a:r>
            <a:r>
              <a:rPr lang="zh-CN" altLang="en-US" dirty="0"/>
              <a:t>云函数”选项，创建删除地址</a:t>
            </a:r>
            <a:r>
              <a:rPr lang="en-US" altLang="zh-CN" dirty="0" err="1"/>
              <a:t>deleteAddress</a:t>
            </a:r>
            <a:r>
              <a:rPr lang="zh-CN" altLang="en-US" dirty="0"/>
              <a:t>的</a:t>
            </a:r>
            <a:r>
              <a:rPr lang="zh-CN" altLang="en-US" dirty="0">
                <a:solidFill>
                  <a:srgbClr val="FF0000"/>
                </a:solidFill>
              </a:rPr>
              <a:t>云函数</a:t>
            </a:r>
            <a:r>
              <a:rPr lang="zh-CN" altLang="en-US" dirty="0"/>
              <a:t>。在</a:t>
            </a:r>
            <a:r>
              <a:rPr lang="en-US" altLang="zh-CN" dirty="0"/>
              <a:t>index.js</a:t>
            </a:r>
            <a:r>
              <a:rPr lang="zh-CN" altLang="en-US" dirty="0"/>
              <a:t>文件中编写删除地址逻辑。代码如下所示。</a:t>
            </a:r>
          </a:p>
        </p:txBody>
      </p:sp>
      <p:sp>
        <p:nvSpPr>
          <p:cNvPr id="6" name="矩形 5"/>
          <p:cNvSpPr/>
          <p:nvPr/>
        </p:nvSpPr>
        <p:spPr>
          <a:xfrm>
            <a:off x="0" y="6536972"/>
            <a:ext cx="12192000" cy="5426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6"/>
          <p:cNvGrpSpPr/>
          <p:nvPr/>
        </p:nvGrpSpPr>
        <p:grpSpPr>
          <a:xfrm>
            <a:off x="10904777" y="5649456"/>
            <a:ext cx="767600" cy="484014"/>
            <a:chOff x="5262563" y="628650"/>
            <a:chExt cx="1714501" cy="1081088"/>
          </a:xfrm>
        </p:grpSpPr>
        <p:sp>
          <p:nvSpPr>
            <p:cNvPr id="8" name="Freeform 30"/>
            <p:cNvSpPr>
              <a:spLocks/>
            </p:cNvSpPr>
            <p:nvPr/>
          </p:nvSpPr>
          <p:spPr bwMode="auto">
            <a:xfrm>
              <a:off x="5538788" y="1468438"/>
              <a:ext cx="1155700" cy="65088"/>
            </a:xfrm>
            <a:custGeom>
              <a:avLst/>
              <a:gdLst>
                <a:gd name="T0" fmla="*/ 0 w 728"/>
                <a:gd name="T1" fmla="*/ 41 h 41"/>
                <a:gd name="T2" fmla="*/ 0 w 728"/>
                <a:gd name="T3" fmla="*/ 0 h 41"/>
                <a:gd name="T4" fmla="*/ 728 w 728"/>
                <a:gd name="T5" fmla="*/ 0 h 41"/>
                <a:gd name="T6" fmla="*/ 728 w 728"/>
                <a:gd name="T7" fmla="*/ 41 h 41"/>
                <a:gd name="T8" fmla="*/ 0 w 728"/>
                <a:gd name="T9" fmla="*/ 41 h 41"/>
                <a:gd name="T10" fmla="*/ 0 w 728"/>
                <a:gd name="T11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28" h="41">
                  <a:moveTo>
                    <a:pt x="0" y="41"/>
                  </a:moveTo>
                  <a:lnTo>
                    <a:pt x="0" y="0"/>
                  </a:lnTo>
                  <a:lnTo>
                    <a:pt x="728" y="0"/>
                  </a:lnTo>
                  <a:lnTo>
                    <a:pt x="728" y="41"/>
                  </a:lnTo>
                  <a:lnTo>
                    <a:pt x="0" y="41"/>
                  </a:lnTo>
                  <a:lnTo>
                    <a:pt x="0" y="41"/>
                  </a:lnTo>
                  <a:close/>
                </a:path>
              </a:pathLst>
            </a:custGeom>
            <a:solidFill>
              <a:srgbClr val="A6C8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" name="Freeform 31"/>
            <p:cNvSpPr>
              <a:spLocks/>
            </p:cNvSpPr>
            <p:nvPr/>
          </p:nvSpPr>
          <p:spPr bwMode="auto">
            <a:xfrm>
              <a:off x="6088063" y="901700"/>
              <a:ext cx="65088" cy="587375"/>
            </a:xfrm>
            <a:custGeom>
              <a:avLst/>
              <a:gdLst>
                <a:gd name="T0" fmla="*/ 0 w 41"/>
                <a:gd name="T1" fmla="*/ 370 h 370"/>
                <a:gd name="T2" fmla="*/ 0 w 41"/>
                <a:gd name="T3" fmla="*/ 0 h 370"/>
                <a:gd name="T4" fmla="*/ 41 w 41"/>
                <a:gd name="T5" fmla="*/ 0 h 370"/>
                <a:gd name="T6" fmla="*/ 41 w 41"/>
                <a:gd name="T7" fmla="*/ 370 h 370"/>
                <a:gd name="T8" fmla="*/ 0 w 41"/>
                <a:gd name="T9" fmla="*/ 370 h 370"/>
                <a:gd name="T10" fmla="*/ 0 w 41"/>
                <a:gd name="T11" fmla="*/ 370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370">
                  <a:moveTo>
                    <a:pt x="0" y="370"/>
                  </a:moveTo>
                  <a:lnTo>
                    <a:pt x="0" y="0"/>
                  </a:lnTo>
                  <a:lnTo>
                    <a:pt x="41" y="0"/>
                  </a:lnTo>
                  <a:lnTo>
                    <a:pt x="41" y="370"/>
                  </a:lnTo>
                  <a:lnTo>
                    <a:pt x="0" y="370"/>
                  </a:lnTo>
                  <a:lnTo>
                    <a:pt x="0" y="370"/>
                  </a:lnTo>
                  <a:close/>
                </a:path>
              </a:pathLst>
            </a:custGeom>
            <a:solidFill>
              <a:srgbClr val="A6C8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" name="Freeform 32"/>
            <p:cNvSpPr>
              <a:spLocks/>
            </p:cNvSpPr>
            <p:nvPr/>
          </p:nvSpPr>
          <p:spPr bwMode="auto">
            <a:xfrm>
              <a:off x="5262563" y="1292225"/>
              <a:ext cx="431800" cy="417513"/>
            </a:xfrm>
            <a:custGeom>
              <a:avLst/>
              <a:gdLst>
                <a:gd name="T0" fmla="*/ 147 w 147"/>
                <a:gd name="T1" fmla="*/ 120 h 142"/>
                <a:gd name="T2" fmla="*/ 124 w 147"/>
                <a:gd name="T3" fmla="*/ 142 h 142"/>
                <a:gd name="T4" fmla="*/ 23 w 147"/>
                <a:gd name="T5" fmla="*/ 142 h 142"/>
                <a:gd name="T6" fmla="*/ 0 w 147"/>
                <a:gd name="T7" fmla="*/ 120 h 142"/>
                <a:gd name="T8" fmla="*/ 0 w 147"/>
                <a:gd name="T9" fmla="*/ 22 h 142"/>
                <a:gd name="T10" fmla="*/ 23 w 147"/>
                <a:gd name="T11" fmla="*/ 0 h 142"/>
                <a:gd name="T12" fmla="*/ 124 w 147"/>
                <a:gd name="T13" fmla="*/ 0 h 142"/>
                <a:gd name="T14" fmla="*/ 147 w 147"/>
                <a:gd name="T15" fmla="*/ 22 h 142"/>
                <a:gd name="T16" fmla="*/ 147 w 147"/>
                <a:gd name="T17" fmla="*/ 120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7" h="142">
                  <a:moveTo>
                    <a:pt x="147" y="120"/>
                  </a:moveTo>
                  <a:cubicBezTo>
                    <a:pt x="147" y="132"/>
                    <a:pt x="137" y="142"/>
                    <a:pt x="124" y="142"/>
                  </a:cubicBezTo>
                  <a:cubicBezTo>
                    <a:pt x="23" y="142"/>
                    <a:pt x="23" y="142"/>
                    <a:pt x="23" y="142"/>
                  </a:cubicBezTo>
                  <a:cubicBezTo>
                    <a:pt x="10" y="142"/>
                    <a:pt x="0" y="132"/>
                    <a:pt x="0" y="120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0"/>
                    <a:pt x="10" y="0"/>
                    <a:pt x="23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37" y="0"/>
                    <a:pt x="147" y="10"/>
                    <a:pt x="147" y="22"/>
                  </a:cubicBezTo>
                  <a:lnTo>
                    <a:pt x="147" y="120"/>
                  </a:lnTo>
                  <a:close/>
                </a:path>
              </a:pathLst>
            </a:custGeom>
            <a:solidFill>
              <a:srgbClr val="3B44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" name="Freeform 33"/>
            <p:cNvSpPr>
              <a:spLocks/>
            </p:cNvSpPr>
            <p:nvPr/>
          </p:nvSpPr>
          <p:spPr bwMode="auto">
            <a:xfrm>
              <a:off x="5907088" y="1292225"/>
              <a:ext cx="428625" cy="417513"/>
            </a:xfrm>
            <a:custGeom>
              <a:avLst/>
              <a:gdLst>
                <a:gd name="T0" fmla="*/ 146 w 146"/>
                <a:gd name="T1" fmla="*/ 120 h 142"/>
                <a:gd name="T2" fmla="*/ 123 w 146"/>
                <a:gd name="T3" fmla="*/ 142 h 142"/>
                <a:gd name="T4" fmla="*/ 22 w 146"/>
                <a:gd name="T5" fmla="*/ 142 h 142"/>
                <a:gd name="T6" fmla="*/ 0 w 146"/>
                <a:gd name="T7" fmla="*/ 120 h 142"/>
                <a:gd name="T8" fmla="*/ 0 w 146"/>
                <a:gd name="T9" fmla="*/ 22 h 142"/>
                <a:gd name="T10" fmla="*/ 22 w 146"/>
                <a:gd name="T11" fmla="*/ 0 h 142"/>
                <a:gd name="T12" fmla="*/ 123 w 146"/>
                <a:gd name="T13" fmla="*/ 0 h 142"/>
                <a:gd name="T14" fmla="*/ 146 w 146"/>
                <a:gd name="T15" fmla="*/ 22 h 142"/>
                <a:gd name="T16" fmla="*/ 146 w 146"/>
                <a:gd name="T17" fmla="*/ 120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6" h="142">
                  <a:moveTo>
                    <a:pt x="146" y="120"/>
                  </a:moveTo>
                  <a:cubicBezTo>
                    <a:pt x="146" y="132"/>
                    <a:pt x="136" y="142"/>
                    <a:pt x="123" y="142"/>
                  </a:cubicBezTo>
                  <a:cubicBezTo>
                    <a:pt x="22" y="142"/>
                    <a:pt x="22" y="142"/>
                    <a:pt x="22" y="142"/>
                  </a:cubicBezTo>
                  <a:cubicBezTo>
                    <a:pt x="10" y="142"/>
                    <a:pt x="0" y="132"/>
                    <a:pt x="0" y="120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0"/>
                    <a:pt x="10" y="0"/>
                    <a:pt x="22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36" y="0"/>
                    <a:pt x="146" y="10"/>
                    <a:pt x="146" y="22"/>
                  </a:cubicBezTo>
                  <a:lnTo>
                    <a:pt x="146" y="120"/>
                  </a:lnTo>
                  <a:close/>
                </a:path>
              </a:pathLst>
            </a:custGeom>
            <a:solidFill>
              <a:srgbClr val="3B44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" name="Freeform 34"/>
            <p:cNvSpPr>
              <a:spLocks/>
            </p:cNvSpPr>
            <p:nvPr/>
          </p:nvSpPr>
          <p:spPr bwMode="auto">
            <a:xfrm>
              <a:off x="6546851" y="1292225"/>
              <a:ext cx="430213" cy="417513"/>
            </a:xfrm>
            <a:custGeom>
              <a:avLst/>
              <a:gdLst>
                <a:gd name="T0" fmla="*/ 146 w 146"/>
                <a:gd name="T1" fmla="*/ 120 h 142"/>
                <a:gd name="T2" fmla="*/ 124 w 146"/>
                <a:gd name="T3" fmla="*/ 142 h 142"/>
                <a:gd name="T4" fmla="*/ 22 w 146"/>
                <a:gd name="T5" fmla="*/ 142 h 142"/>
                <a:gd name="T6" fmla="*/ 0 w 146"/>
                <a:gd name="T7" fmla="*/ 120 h 142"/>
                <a:gd name="T8" fmla="*/ 0 w 146"/>
                <a:gd name="T9" fmla="*/ 22 h 142"/>
                <a:gd name="T10" fmla="*/ 22 w 146"/>
                <a:gd name="T11" fmla="*/ 0 h 142"/>
                <a:gd name="T12" fmla="*/ 124 w 146"/>
                <a:gd name="T13" fmla="*/ 0 h 142"/>
                <a:gd name="T14" fmla="*/ 146 w 146"/>
                <a:gd name="T15" fmla="*/ 22 h 142"/>
                <a:gd name="T16" fmla="*/ 146 w 146"/>
                <a:gd name="T17" fmla="*/ 120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6" h="142">
                  <a:moveTo>
                    <a:pt x="146" y="120"/>
                  </a:moveTo>
                  <a:cubicBezTo>
                    <a:pt x="146" y="132"/>
                    <a:pt x="136" y="142"/>
                    <a:pt x="124" y="142"/>
                  </a:cubicBezTo>
                  <a:cubicBezTo>
                    <a:pt x="22" y="142"/>
                    <a:pt x="22" y="142"/>
                    <a:pt x="22" y="142"/>
                  </a:cubicBezTo>
                  <a:cubicBezTo>
                    <a:pt x="10" y="142"/>
                    <a:pt x="0" y="132"/>
                    <a:pt x="0" y="120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0"/>
                    <a:pt x="10" y="0"/>
                    <a:pt x="22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36" y="0"/>
                    <a:pt x="146" y="10"/>
                    <a:pt x="146" y="22"/>
                  </a:cubicBezTo>
                  <a:lnTo>
                    <a:pt x="146" y="120"/>
                  </a:lnTo>
                  <a:close/>
                </a:path>
              </a:pathLst>
            </a:custGeom>
            <a:solidFill>
              <a:srgbClr val="3B44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" name="Freeform 35"/>
            <p:cNvSpPr>
              <a:spLocks/>
            </p:cNvSpPr>
            <p:nvPr/>
          </p:nvSpPr>
          <p:spPr bwMode="auto">
            <a:xfrm>
              <a:off x="5611813" y="628650"/>
              <a:ext cx="1014413" cy="417513"/>
            </a:xfrm>
            <a:custGeom>
              <a:avLst/>
              <a:gdLst>
                <a:gd name="T0" fmla="*/ 345 w 345"/>
                <a:gd name="T1" fmla="*/ 120 h 142"/>
                <a:gd name="T2" fmla="*/ 323 w 345"/>
                <a:gd name="T3" fmla="*/ 142 h 142"/>
                <a:gd name="T4" fmla="*/ 22 w 345"/>
                <a:gd name="T5" fmla="*/ 142 h 142"/>
                <a:gd name="T6" fmla="*/ 0 w 345"/>
                <a:gd name="T7" fmla="*/ 120 h 142"/>
                <a:gd name="T8" fmla="*/ 0 w 345"/>
                <a:gd name="T9" fmla="*/ 22 h 142"/>
                <a:gd name="T10" fmla="*/ 22 w 345"/>
                <a:gd name="T11" fmla="*/ 0 h 142"/>
                <a:gd name="T12" fmla="*/ 323 w 345"/>
                <a:gd name="T13" fmla="*/ 0 h 142"/>
                <a:gd name="T14" fmla="*/ 345 w 345"/>
                <a:gd name="T15" fmla="*/ 22 h 142"/>
                <a:gd name="T16" fmla="*/ 345 w 345"/>
                <a:gd name="T17" fmla="*/ 120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5" h="142">
                  <a:moveTo>
                    <a:pt x="345" y="120"/>
                  </a:moveTo>
                  <a:cubicBezTo>
                    <a:pt x="345" y="132"/>
                    <a:pt x="335" y="142"/>
                    <a:pt x="323" y="142"/>
                  </a:cubicBezTo>
                  <a:cubicBezTo>
                    <a:pt x="22" y="142"/>
                    <a:pt x="22" y="142"/>
                    <a:pt x="22" y="142"/>
                  </a:cubicBezTo>
                  <a:cubicBezTo>
                    <a:pt x="10" y="142"/>
                    <a:pt x="0" y="132"/>
                    <a:pt x="0" y="120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0"/>
                    <a:pt x="10" y="0"/>
                    <a:pt x="22" y="0"/>
                  </a:cubicBezTo>
                  <a:cubicBezTo>
                    <a:pt x="323" y="0"/>
                    <a:pt x="323" y="0"/>
                    <a:pt x="323" y="0"/>
                  </a:cubicBezTo>
                  <a:cubicBezTo>
                    <a:pt x="335" y="0"/>
                    <a:pt x="345" y="10"/>
                    <a:pt x="345" y="22"/>
                  </a:cubicBezTo>
                  <a:lnTo>
                    <a:pt x="345" y="120"/>
                  </a:lnTo>
                  <a:close/>
                </a:path>
              </a:pathLst>
            </a:custGeom>
            <a:solidFill>
              <a:srgbClr val="23A3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629285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1.3</a:t>
            </a:r>
            <a:r>
              <a:rPr lang="zh-CN" altLang="en-US" dirty="0"/>
              <a:t>　地址列表及删除地址云开发</a:t>
            </a:r>
            <a:endParaRPr lang="en-US" altLang="zh-CN" dirty="0"/>
          </a:p>
        </p:txBody>
      </p:sp>
      <p:sp>
        <p:nvSpPr>
          <p:cNvPr id="17" name="矩形 16"/>
          <p:cNvSpPr/>
          <p:nvPr/>
        </p:nvSpPr>
        <p:spPr>
          <a:xfrm>
            <a:off x="528981" y="1118928"/>
            <a:ext cx="11358219" cy="4173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30000"/>
              </a:lnSpc>
              <a:buClr>
                <a:srgbClr val="FF0000"/>
              </a:buClr>
              <a:buFont typeface="Wingdings" panose="05000000000000000000" pitchFamily="2" charset="2"/>
              <a:buChar char="n"/>
            </a:pPr>
            <a:r>
              <a:rPr lang="zh-CN" altLang="en-US" dirty="0"/>
              <a:t>运行结果</a:t>
            </a:r>
          </a:p>
        </p:txBody>
      </p:sp>
      <p:sp>
        <p:nvSpPr>
          <p:cNvPr id="6" name="矩形 5"/>
          <p:cNvSpPr/>
          <p:nvPr/>
        </p:nvSpPr>
        <p:spPr>
          <a:xfrm>
            <a:off x="0" y="6536972"/>
            <a:ext cx="12192000" cy="5426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6"/>
          <p:cNvGrpSpPr/>
          <p:nvPr/>
        </p:nvGrpSpPr>
        <p:grpSpPr>
          <a:xfrm>
            <a:off x="10904777" y="5649456"/>
            <a:ext cx="767600" cy="484014"/>
            <a:chOff x="5262563" y="628650"/>
            <a:chExt cx="1714501" cy="1081088"/>
          </a:xfrm>
        </p:grpSpPr>
        <p:sp>
          <p:nvSpPr>
            <p:cNvPr id="8" name="Freeform 30"/>
            <p:cNvSpPr>
              <a:spLocks/>
            </p:cNvSpPr>
            <p:nvPr/>
          </p:nvSpPr>
          <p:spPr bwMode="auto">
            <a:xfrm>
              <a:off x="5538788" y="1468438"/>
              <a:ext cx="1155700" cy="65088"/>
            </a:xfrm>
            <a:custGeom>
              <a:avLst/>
              <a:gdLst>
                <a:gd name="T0" fmla="*/ 0 w 728"/>
                <a:gd name="T1" fmla="*/ 41 h 41"/>
                <a:gd name="T2" fmla="*/ 0 w 728"/>
                <a:gd name="T3" fmla="*/ 0 h 41"/>
                <a:gd name="T4" fmla="*/ 728 w 728"/>
                <a:gd name="T5" fmla="*/ 0 h 41"/>
                <a:gd name="T6" fmla="*/ 728 w 728"/>
                <a:gd name="T7" fmla="*/ 41 h 41"/>
                <a:gd name="T8" fmla="*/ 0 w 728"/>
                <a:gd name="T9" fmla="*/ 41 h 41"/>
                <a:gd name="T10" fmla="*/ 0 w 728"/>
                <a:gd name="T11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28" h="41">
                  <a:moveTo>
                    <a:pt x="0" y="41"/>
                  </a:moveTo>
                  <a:lnTo>
                    <a:pt x="0" y="0"/>
                  </a:lnTo>
                  <a:lnTo>
                    <a:pt x="728" y="0"/>
                  </a:lnTo>
                  <a:lnTo>
                    <a:pt x="728" y="41"/>
                  </a:lnTo>
                  <a:lnTo>
                    <a:pt x="0" y="41"/>
                  </a:lnTo>
                  <a:lnTo>
                    <a:pt x="0" y="41"/>
                  </a:lnTo>
                  <a:close/>
                </a:path>
              </a:pathLst>
            </a:custGeom>
            <a:solidFill>
              <a:srgbClr val="A6C8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" name="Freeform 31"/>
            <p:cNvSpPr>
              <a:spLocks/>
            </p:cNvSpPr>
            <p:nvPr/>
          </p:nvSpPr>
          <p:spPr bwMode="auto">
            <a:xfrm>
              <a:off x="6088063" y="901700"/>
              <a:ext cx="65088" cy="587375"/>
            </a:xfrm>
            <a:custGeom>
              <a:avLst/>
              <a:gdLst>
                <a:gd name="T0" fmla="*/ 0 w 41"/>
                <a:gd name="T1" fmla="*/ 370 h 370"/>
                <a:gd name="T2" fmla="*/ 0 w 41"/>
                <a:gd name="T3" fmla="*/ 0 h 370"/>
                <a:gd name="T4" fmla="*/ 41 w 41"/>
                <a:gd name="T5" fmla="*/ 0 h 370"/>
                <a:gd name="T6" fmla="*/ 41 w 41"/>
                <a:gd name="T7" fmla="*/ 370 h 370"/>
                <a:gd name="T8" fmla="*/ 0 w 41"/>
                <a:gd name="T9" fmla="*/ 370 h 370"/>
                <a:gd name="T10" fmla="*/ 0 w 41"/>
                <a:gd name="T11" fmla="*/ 370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370">
                  <a:moveTo>
                    <a:pt x="0" y="370"/>
                  </a:moveTo>
                  <a:lnTo>
                    <a:pt x="0" y="0"/>
                  </a:lnTo>
                  <a:lnTo>
                    <a:pt x="41" y="0"/>
                  </a:lnTo>
                  <a:lnTo>
                    <a:pt x="41" y="370"/>
                  </a:lnTo>
                  <a:lnTo>
                    <a:pt x="0" y="370"/>
                  </a:lnTo>
                  <a:lnTo>
                    <a:pt x="0" y="370"/>
                  </a:lnTo>
                  <a:close/>
                </a:path>
              </a:pathLst>
            </a:custGeom>
            <a:solidFill>
              <a:srgbClr val="A6C8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" name="Freeform 32"/>
            <p:cNvSpPr>
              <a:spLocks/>
            </p:cNvSpPr>
            <p:nvPr/>
          </p:nvSpPr>
          <p:spPr bwMode="auto">
            <a:xfrm>
              <a:off x="5262563" y="1292225"/>
              <a:ext cx="431800" cy="417513"/>
            </a:xfrm>
            <a:custGeom>
              <a:avLst/>
              <a:gdLst>
                <a:gd name="T0" fmla="*/ 147 w 147"/>
                <a:gd name="T1" fmla="*/ 120 h 142"/>
                <a:gd name="T2" fmla="*/ 124 w 147"/>
                <a:gd name="T3" fmla="*/ 142 h 142"/>
                <a:gd name="T4" fmla="*/ 23 w 147"/>
                <a:gd name="T5" fmla="*/ 142 h 142"/>
                <a:gd name="T6" fmla="*/ 0 w 147"/>
                <a:gd name="T7" fmla="*/ 120 h 142"/>
                <a:gd name="T8" fmla="*/ 0 w 147"/>
                <a:gd name="T9" fmla="*/ 22 h 142"/>
                <a:gd name="T10" fmla="*/ 23 w 147"/>
                <a:gd name="T11" fmla="*/ 0 h 142"/>
                <a:gd name="T12" fmla="*/ 124 w 147"/>
                <a:gd name="T13" fmla="*/ 0 h 142"/>
                <a:gd name="T14" fmla="*/ 147 w 147"/>
                <a:gd name="T15" fmla="*/ 22 h 142"/>
                <a:gd name="T16" fmla="*/ 147 w 147"/>
                <a:gd name="T17" fmla="*/ 120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7" h="142">
                  <a:moveTo>
                    <a:pt x="147" y="120"/>
                  </a:moveTo>
                  <a:cubicBezTo>
                    <a:pt x="147" y="132"/>
                    <a:pt x="137" y="142"/>
                    <a:pt x="124" y="142"/>
                  </a:cubicBezTo>
                  <a:cubicBezTo>
                    <a:pt x="23" y="142"/>
                    <a:pt x="23" y="142"/>
                    <a:pt x="23" y="142"/>
                  </a:cubicBezTo>
                  <a:cubicBezTo>
                    <a:pt x="10" y="142"/>
                    <a:pt x="0" y="132"/>
                    <a:pt x="0" y="120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0"/>
                    <a:pt x="10" y="0"/>
                    <a:pt x="23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37" y="0"/>
                    <a:pt x="147" y="10"/>
                    <a:pt x="147" y="22"/>
                  </a:cubicBezTo>
                  <a:lnTo>
                    <a:pt x="147" y="120"/>
                  </a:lnTo>
                  <a:close/>
                </a:path>
              </a:pathLst>
            </a:custGeom>
            <a:solidFill>
              <a:srgbClr val="3B44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" name="Freeform 33"/>
            <p:cNvSpPr>
              <a:spLocks/>
            </p:cNvSpPr>
            <p:nvPr/>
          </p:nvSpPr>
          <p:spPr bwMode="auto">
            <a:xfrm>
              <a:off x="5907088" y="1292225"/>
              <a:ext cx="428625" cy="417513"/>
            </a:xfrm>
            <a:custGeom>
              <a:avLst/>
              <a:gdLst>
                <a:gd name="T0" fmla="*/ 146 w 146"/>
                <a:gd name="T1" fmla="*/ 120 h 142"/>
                <a:gd name="T2" fmla="*/ 123 w 146"/>
                <a:gd name="T3" fmla="*/ 142 h 142"/>
                <a:gd name="T4" fmla="*/ 22 w 146"/>
                <a:gd name="T5" fmla="*/ 142 h 142"/>
                <a:gd name="T6" fmla="*/ 0 w 146"/>
                <a:gd name="T7" fmla="*/ 120 h 142"/>
                <a:gd name="T8" fmla="*/ 0 w 146"/>
                <a:gd name="T9" fmla="*/ 22 h 142"/>
                <a:gd name="T10" fmla="*/ 22 w 146"/>
                <a:gd name="T11" fmla="*/ 0 h 142"/>
                <a:gd name="T12" fmla="*/ 123 w 146"/>
                <a:gd name="T13" fmla="*/ 0 h 142"/>
                <a:gd name="T14" fmla="*/ 146 w 146"/>
                <a:gd name="T15" fmla="*/ 22 h 142"/>
                <a:gd name="T16" fmla="*/ 146 w 146"/>
                <a:gd name="T17" fmla="*/ 120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6" h="142">
                  <a:moveTo>
                    <a:pt x="146" y="120"/>
                  </a:moveTo>
                  <a:cubicBezTo>
                    <a:pt x="146" y="132"/>
                    <a:pt x="136" y="142"/>
                    <a:pt x="123" y="142"/>
                  </a:cubicBezTo>
                  <a:cubicBezTo>
                    <a:pt x="22" y="142"/>
                    <a:pt x="22" y="142"/>
                    <a:pt x="22" y="142"/>
                  </a:cubicBezTo>
                  <a:cubicBezTo>
                    <a:pt x="10" y="142"/>
                    <a:pt x="0" y="132"/>
                    <a:pt x="0" y="120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0"/>
                    <a:pt x="10" y="0"/>
                    <a:pt x="22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36" y="0"/>
                    <a:pt x="146" y="10"/>
                    <a:pt x="146" y="22"/>
                  </a:cubicBezTo>
                  <a:lnTo>
                    <a:pt x="146" y="120"/>
                  </a:lnTo>
                  <a:close/>
                </a:path>
              </a:pathLst>
            </a:custGeom>
            <a:solidFill>
              <a:srgbClr val="3B44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" name="Freeform 34"/>
            <p:cNvSpPr>
              <a:spLocks/>
            </p:cNvSpPr>
            <p:nvPr/>
          </p:nvSpPr>
          <p:spPr bwMode="auto">
            <a:xfrm>
              <a:off x="6546851" y="1292225"/>
              <a:ext cx="430213" cy="417513"/>
            </a:xfrm>
            <a:custGeom>
              <a:avLst/>
              <a:gdLst>
                <a:gd name="T0" fmla="*/ 146 w 146"/>
                <a:gd name="T1" fmla="*/ 120 h 142"/>
                <a:gd name="T2" fmla="*/ 124 w 146"/>
                <a:gd name="T3" fmla="*/ 142 h 142"/>
                <a:gd name="T4" fmla="*/ 22 w 146"/>
                <a:gd name="T5" fmla="*/ 142 h 142"/>
                <a:gd name="T6" fmla="*/ 0 w 146"/>
                <a:gd name="T7" fmla="*/ 120 h 142"/>
                <a:gd name="T8" fmla="*/ 0 w 146"/>
                <a:gd name="T9" fmla="*/ 22 h 142"/>
                <a:gd name="T10" fmla="*/ 22 w 146"/>
                <a:gd name="T11" fmla="*/ 0 h 142"/>
                <a:gd name="T12" fmla="*/ 124 w 146"/>
                <a:gd name="T13" fmla="*/ 0 h 142"/>
                <a:gd name="T14" fmla="*/ 146 w 146"/>
                <a:gd name="T15" fmla="*/ 22 h 142"/>
                <a:gd name="T16" fmla="*/ 146 w 146"/>
                <a:gd name="T17" fmla="*/ 120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6" h="142">
                  <a:moveTo>
                    <a:pt x="146" y="120"/>
                  </a:moveTo>
                  <a:cubicBezTo>
                    <a:pt x="146" y="132"/>
                    <a:pt x="136" y="142"/>
                    <a:pt x="124" y="142"/>
                  </a:cubicBezTo>
                  <a:cubicBezTo>
                    <a:pt x="22" y="142"/>
                    <a:pt x="22" y="142"/>
                    <a:pt x="22" y="142"/>
                  </a:cubicBezTo>
                  <a:cubicBezTo>
                    <a:pt x="10" y="142"/>
                    <a:pt x="0" y="132"/>
                    <a:pt x="0" y="120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0"/>
                    <a:pt x="10" y="0"/>
                    <a:pt x="22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36" y="0"/>
                    <a:pt x="146" y="10"/>
                    <a:pt x="146" y="22"/>
                  </a:cubicBezTo>
                  <a:lnTo>
                    <a:pt x="146" y="120"/>
                  </a:lnTo>
                  <a:close/>
                </a:path>
              </a:pathLst>
            </a:custGeom>
            <a:solidFill>
              <a:srgbClr val="3B44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" name="Freeform 35"/>
            <p:cNvSpPr>
              <a:spLocks/>
            </p:cNvSpPr>
            <p:nvPr/>
          </p:nvSpPr>
          <p:spPr bwMode="auto">
            <a:xfrm>
              <a:off x="5611813" y="628650"/>
              <a:ext cx="1014413" cy="417513"/>
            </a:xfrm>
            <a:custGeom>
              <a:avLst/>
              <a:gdLst>
                <a:gd name="T0" fmla="*/ 345 w 345"/>
                <a:gd name="T1" fmla="*/ 120 h 142"/>
                <a:gd name="T2" fmla="*/ 323 w 345"/>
                <a:gd name="T3" fmla="*/ 142 h 142"/>
                <a:gd name="T4" fmla="*/ 22 w 345"/>
                <a:gd name="T5" fmla="*/ 142 h 142"/>
                <a:gd name="T6" fmla="*/ 0 w 345"/>
                <a:gd name="T7" fmla="*/ 120 h 142"/>
                <a:gd name="T8" fmla="*/ 0 w 345"/>
                <a:gd name="T9" fmla="*/ 22 h 142"/>
                <a:gd name="T10" fmla="*/ 22 w 345"/>
                <a:gd name="T11" fmla="*/ 0 h 142"/>
                <a:gd name="T12" fmla="*/ 323 w 345"/>
                <a:gd name="T13" fmla="*/ 0 h 142"/>
                <a:gd name="T14" fmla="*/ 345 w 345"/>
                <a:gd name="T15" fmla="*/ 22 h 142"/>
                <a:gd name="T16" fmla="*/ 345 w 345"/>
                <a:gd name="T17" fmla="*/ 120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5" h="142">
                  <a:moveTo>
                    <a:pt x="345" y="120"/>
                  </a:moveTo>
                  <a:cubicBezTo>
                    <a:pt x="345" y="132"/>
                    <a:pt x="335" y="142"/>
                    <a:pt x="323" y="142"/>
                  </a:cubicBezTo>
                  <a:cubicBezTo>
                    <a:pt x="22" y="142"/>
                    <a:pt x="22" y="142"/>
                    <a:pt x="22" y="142"/>
                  </a:cubicBezTo>
                  <a:cubicBezTo>
                    <a:pt x="10" y="142"/>
                    <a:pt x="0" y="132"/>
                    <a:pt x="0" y="120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0"/>
                    <a:pt x="10" y="0"/>
                    <a:pt x="22" y="0"/>
                  </a:cubicBezTo>
                  <a:cubicBezTo>
                    <a:pt x="323" y="0"/>
                    <a:pt x="323" y="0"/>
                    <a:pt x="323" y="0"/>
                  </a:cubicBezTo>
                  <a:cubicBezTo>
                    <a:pt x="335" y="0"/>
                    <a:pt x="345" y="10"/>
                    <a:pt x="345" y="22"/>
                  </a:cubicBezTo>
                  <a:lnTo>
                    <a:pt x="345" y="120"/>
                  </a:lnTo>
                  <a:close/>
                </a:path>
              </a:pathLst>
            </a:custGeom>
            <a:solidFill>
              <a:srgbClr val="23A3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pic>
        <p:nvPicPr>
          <p:cNvPr id="14" name="图片 13">
            <a:extLst>
              <a:ext uri="{FF2B5EF4-FFF2-40B4-BE49-F238E27FC236}">
                <a16:creationId xmlns:a16="http://schemas.microsoft.com/office/drawing/2014/main" xmlns="" id="{17B4D40A-D27B-4B28-8F1B-1B01FEBBC1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2071" y="1871737"/>
            <a:ext cx="9144000" cy="191624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xmlns="" id="{47B151FB-B698-4855-BE8A-C8E0CD7217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072" y="1801555"/>
            <a:ext cx="2024684" cy="4384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757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-15770" y="6515022"/>
            <a:ext cx="12207770" cy="32871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　  地址管理云开发 运行效果</a:t>
            </a:r>
            <a:endParaRPr lang="en-US" altLang="zh-CN" dirty="0"/>
          </a:p>
        </p:txBody>
      </p:sp>
      <p:sp>
        <p:nvSpPr>
          <p:cNvPr id="9" name="矩形 8"/>
          <p:cNvSpPr/>
          <p:nvPr/>
        </p:nvSpPr>
        <p:spPr>
          <a:xfrm>
            <a:off x="679690" y="1309949"/>
            <a:ext cx="2282450" cy="36543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000" dirty="0"/>
              <a:t>地址管理是我们经常会用到的功能，例如在购买商品的时候，需要填写收货地址。可以查看自己的地址列表、新增地址、编辑地址及删除地址，如图所示。</a:t>
            </a:r>
          </a:p>
        </p:txBody>
      </p:sp>
      <p:sp>
        <p:nvSpPr>
          <p:cNvPr id="20" name="矩形 19"/>
          <p:cNvSpPr/>
          <p:nvPr/>
        </p:nvSpPr>
        <p:spPr>
          <a:xfrm>
            <a:off x="3712245" y="6496353"/>
            <a:ext cx="2282034" cy="345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400" dirty="0">
                <a:solidFill>
                  <a:schemeClr val="bg1"/>
                </a:solidFill>
              </a:rPr>
              <a:t>图　地址列表　</a:t>
            </a:r>
          </a:p>
        </p:txBody>
      </p:sp>
      <p:sp>
        <p:nvSpPr>
          <p:cNvPr id="21" name="矩形 20"/>
          <p:cNvSpPr/>
          <p:nvPr/>
        </p:nvSpPr>
        <p:spPr>
          <a:xfrm>
            <a:off x="6654502" y="6512906"/>
            <a:ext cx="2282034" cy="345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400" dirty="0">
                <a:solidFill>
                  <a:schemeClr val="bg1"/>
                </a:solidFill>
              </a:rPr>
              <a:t>图　新增地址</a:t>
            </a:r>
          </a:p>
        </p:txBody>
      </p:sp>
      <p:sp>
        <p:nvSpPr>
          <p:cNvPr id="22" name="矩形 21"/>
          <p:cNvSpPr/>
          <p:nvPr/>
        </p:nvSpPr>
        <p:spPr>
          <a:xfrm>
            <a:off x="9553653" y="6512906"/>
            <a:ext cx="2282034" cy="345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400" dirty="0">
                <a:solidFill>
                  <a:schemeClr val="bg1"/>
                </a:solidFill>
              </a:rPr>
              <a:t>图　编辑地址</a:t>
            </a:r>
          </a:p>
        </p:txBody>
      </p:sp>
      <p:pic>
        <p:nvPicPr>
          <p:cNvPr id="18434" name="图片 7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9215" y="1309778"/>
            <a:ext cx="2818900" cy="5036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5" name="图片 7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300" y="1309949"/>
            <a:ext cx="2806993" cy="50498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6" name="图片 7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3478" y="1323708"/>
            <a:ext cx="2848273" cy="50223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171085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1.3</a:t>
            </a:r>
            <a:r>
              <a:rPr lang="zh-CN" altLang="en-US" dirty="0"/>
              <a:t>　地址列表及删除地址云开发</a:t>
            </a:r>
            <a:endParaRPr lang="en-US" altLang="zh-CN" dirty="0"/>
          </a:p>
        </p:txBody>
      </p:sp>
      <p:sp>
        <p:nvSpPr>
          <p:cNvPr id="17" name="矩形 16"/>
          <p:cNvSpPr/>
          <p:nvPr/>
        </p:nvSpPr>
        <p:spPr>
          <a:xfrm>
            <a:off x="528981" y="1118928"/>
            <a:ext cx="11358219" cy="4173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30000"/>
              </a:lnSpc>
              <a:buClr>
                <a:srgbClr val="FF0000"/>
              </a:buClr>
              <a:buFont typeface="Wingdings" panose="05000000000000000000" pitchFamily="2" charset="2"/>
              <a:buChar char="n"/>
            </a:pPr>
            <a:r>
              <a:rPr lang="zh-CN" altLang="en-US" dirty="0"/>
              <a:t>运行结果</a:t>
            </a:r>
          </a:p>
        </p:txBody>
      </p:sp>
      <p:sp>
        <p:nvSpPr>
          <p:cNvPr id="6" name="矩形 5"/>
          <p:cNvSpPr/>
          <p:nvPr/>
        </p:nvSpPr>
        <p:spPr>
          <a:xfrm>
            <a:off x="0" y="6536972"/>
            <a:ext cx="12192000" cy="5426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6"/>
          <p:cNvGrpSpPr/>
          <p:nvPr/>
        </p:nvGrpSpPr>
        <p:grpSpPr>
          <a:xfrm>
            <a:off x="10904777" y="5649456"/>
            <a:ext cx="767600" cy="484014"/>
            <a:chOff x="5262563" y="628650"/>
            <a:chExt cx="1714501" cy="1081088"/>
          </a:xfrm>
        </p:grpSpPr>
        <p:sp>
          <p:nvSpPr>
            <p:cNvPr id="8" name="Freeform 30"/>
            <p:cNvSpPr>
              <a:spLocks/>
            </p:cNvSpPr>
            <p:nvPr/>
          </p:nvSpPr>
          <p:spPr bwMode="auto">
            <a:xfrm>
              <a:off x="5538788" y="1468438"/>
              <a:ext cx="1155700" cy="65088"/>
            </a:xfrm>
            <a:custGeom>
              <a:avLst/>
              <a:gdLst>
                <a:gd name="T0" fmla="*/ 0 w 728"/>
                <a:gd name="T1" fmla="*/ 41 h 41"/>
                <a:gd name="T2" fmla="*/ 0 w 728"/>
                <a:gd name="T3" fmla="*/ 0 h 41"/>
                <a:gd name="T4" fmla="*/ 728 w 728"/>
                <a:gd name="T5" fmla="*/ 0 h 41"/>
                <a:gd name="T6" fmla="*/ 728 w 728"/>
                <a:gd name="T7" fmla="*/ 41 h 41"/>
                <a:gd name="T8" fmla="*/ 0 w 728"/>
                <a:gd name="T9" fmla="*/ 41 h 41"/>
                <a:gd name="T10" fmla="*/ 0 w 728"/>
                <a:gd name="T11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28" h="41">
                  <a:moveTo>
                    <a:pt x="0" y="41"/>
                  </a:moveTo>
                  <a:lnTo>
                    <a:pt x="0" y="0"/>
                  </a:lnTo>
                  <a:lnTo>
                    <a:pt x="728" y="0"/>
                  </a:lnTo>
                  <a:lnTo>
                    <a:pt x="728" y="41"/>
                  </a:lnTo>
                  <a:lnTo>
                    <a:pt x="0" y="41"/>
                  </a:lnTo>
                  <a:lnTo>
                    <a:pt x="0" y="41"/>
                  </a:lnTo>
                  <a:close/>
                </a:path>
              </a:pathLst>
            </a:custGeom>
            <a:solidFill>
              <a:srgbClr val="A6C8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" name="Freeform 31"/>
            <p:cNvSpPr>
              <a:spLocks/>
            </p:cNvSpPr>
            <p:nvPr/>
          </p:nvSpPr>
          <p:spPr bwMode="auto">
            <a:xfrm>
              <a:off x="6088063" y="901700"/>
              <a:ext cx="65088" cy="587375"/>
            </a:xfrm>
            <a:custGeom>
              <a:avLst/>
              <a:gdLst>
                <a:gd name="T0" fmla="*/ 0 w 41"/>
                <a:gd name="T1" fmla="*/ 370 h 370"/>
                <a:gd name="T2" fmla="*/ 0 w 41"/>
                <a:gd name="T3" fmla="*/ 0 h 370"/>
                <a:gd name="T4" fmla="*/ 41 w 41"/>
                <a:gd name="T5" fmla="*/ 0 h 370"/>
                <a:gd name="T6" fmla="*/ 41 w 41"/>
                <a:gd name="T7" fmla="*/ 370 h 370"/>
                <a:gd name="T8" fmla="*/ 0 w 41"/>
                <a:gd name="T9" fmla="*/ 370 h 370"/>
                <a:gd name="T10" fmla="*/ 0 w 41"/>
                <a:gd name="T11" fmla="*/ 370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370">
                  <a:moveTo>
                    <a:pt x="0" y="370"/>
                  </a:moveTo>
                  <a:lnTo>
                    <a:pt x="0" y="0"/>
                  </a:lnTo>
                  <a:lnTo>
                    <a:pt x="41" y="0"/>
                  </a:lnTo>
                  <a:lnTo>
                    <a:pt x="41" y="370"/>
                  </a:lnTo>
                  <a:lnTo>
                    <a:pt x="0" y="370"/>
                  </a:lnTo>
                  <a:lnTo>
                    <a:pt x="0" y="370"/>
                  </a:lnTo>
                  <a:close/>
                </a:path>
              </a:pathLst>
            </a:custGeom>
            <a:solidFill>
              <a:srgbClr val="A6C8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" name="Freeform 32"/>
            <p:cNvSpPr>
              <a:spLocks/>
            </p:cNvSpPr>
            <p:nvPr/>
          </p:nvSpPr>
          <p:spPr bwMode="auto">
            <a:xfrm>
              <a:off x="5262563" y="1292225"/>
              <a:ext cx="431800" cy="417513"/>
            </a:xfrm>
            <a:custGeom>
              <a:avLst/>
              <a:gdLst>
                <a:gd name="T0" fmla="*/ 147 w 147"/>
                <a:gd name="T1" fmla="*/ 120 h 142"/>
                <a:gd name="T2" fmla="*/ 124 w 147"/>
                <a:gd name="T3" fmla="*/ 142 h 142"/>
                <a:gd name="T4" fmla="*/ 23 w 147"/>
                <a:gd name="T5" fmla="*/ 142 h 142"/>
                <a:gd name="T6" fmla="*/ 0 w 147"/>
                <a:gd name="T7" fmla="*/ 120 h 142"/>
                <a:gd name="T8" fmla="*/ 0 w 147"/>
                <a:gd name="T9" fmla="*/ 22 h 142"/>
                <a:gd name="T10" fmla="*/ 23 w 147"/>
                <a:gd name="T11" fmla="*/ 0 h 142"/>
                <a:gd name="T12" fmla="*/ 124 w 147"/>
                <a:gd name="T13" fmla="*/ 0 h 142"/>
                <a:gd name="T14" fmla="*/ 147 w 147"/>
                <a:gd name="T15" fmla="*/ 22 h 142"/>
                <a:gd name="T16" fmla="*/ 147 w 147"/>
                <a:gd name="T17" fmla="*/ 120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7" h="142">
                  <a:moveTo>
                    <a:pt x="147" y="120"/>
                  </a:moveTo>
                  <a:cubicBezTo>
                    <a:pt x="147" y="132"/>
                    <a:pt x="137" y="142"/>
                    <a:pt x="124" y="142"/>
                  </a:cubicBezTo>
                  <a:cubicBezTo>
                    <a:pt x="23" y="142"/>
                    <a:pt x="23" y="142"/>
                    <a:pt x="23" y="142"/>
                  </a:cubicBezTo>
                  <a:cubicBezTo>
                    <a:pt x="10" y="142"/>
                    <a:pt x="0" y="132"/>
                    <a:pt x="0" y="120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0"/>
                    <a:pt x="10" y="0"/>
                    <a:pt x="23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37" y="0"/>
                    <a:pt x="147" y="10"/>
                    <a:pt x="147" y="22"/>
                  </a:cubicBezTo>
                  <a:lnTo>
                    <a:pt x="147" y="120"/>
                  </a:lnTo>
                  <a:close/>
                </a:path>
              </a:pathLst>
            </a:custGeom>
            <a:solidFill>
              <a:srgbClr val="3B44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" name="Freeform 33"/>
            <p:cNvSpPr>
              <a:spLocks/>
            </p:cNvSpPr>
            <p:nvPr/>
          </p:nvSpPr>
          <p:spPr bwMode="auto">
            <a:xfrm>
              <a:off x="5907088" y="1292225"/>
              <a:ext cx="428625" cy="417513"/>
            </a:xfrm>
            <a:custGeom>
              <a:avLst/>
              <a:gdLst>
                <a:gd name="T0" fmla="*/ 146 w 146"/>
                <a:gd name="T1" fmla="*/ 120 h 142"/>
                <a:gd name="T2" fmla="*/ 123 w 146"/>
                <a:gd name="T3" fmla="*/ 142 h 142"/>
                <a:gd name="T4" fmla="*/ 22 w 146"/>
                <a:gd name="T5" fmla="*/ 142 h 142"/>
                <a:gd name="T6" fmla="*/ 0 w 146"/>
                <a:gd name="T7" fmla="*/ 120 h 142"/>
                <a:gd name="T8" fmla="*/ 0 w 146"/>
                <a:gd name="T9" fmla="*/ 22 h 142"/>
                <a:gd name="T10" fmla="*/ 22 w 146"/>
                <a:gd name="T11" fmla="*/ 0 h 142"/>
                <a:gd name="T12" fmla="*/ 123 w 146"/>
                <a:gd name="T13" fmla="*/ 0 h 142"/>
                <a:gd name="T14" fmla="*/ 146 w 146"/>
                <a:gd name="T15" fmla="*/ 22 h 142"/>
                <a:gd name="T16" fmla="*/ 146 w 146"/>
                <a:gd name="T17" fmla="*/ 120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6" h="142">
                  <a:moveTo>
                    <a:pt x="146" y="120"/>
                  </a:moveTo>
                  <a:cubicBezTo>
                    <a:pt x="146" y="132"/>
                    <a:pt x="136" y="142"/>
                    <a:pt x="123" y="142"/>
                  </a:cubicBezTo>
                  <a:cubicBezTo>
                    <a:pt x="22" y="142"/>
                    <a:pt x="22" y="142"/>
                    <a:pt x="22" y="142"/>
                  </a:cubicBezTo>
                  <a:cubicBezTo>
                    <a:pt x="10" y="142"/>
                    <a:pt x="0" y="132"/>
                    <a:pt x="0" y="120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0"/>
                    <a:pt x="10" y="0"/>
                    <a:pt x="22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36" y="0"/>
                    <a:pt x="146" y="10"/>
                    <a:pt x="146" y="22"/>
                  </a:cubicBezTo>
                  <a:lnTo>
                    <a:pt x="146" y="120"/>
                  </a:lnTo>
                  <a:close/>
                </a:path>
              </a:pathLst>
            </a:custGeom>
            <a:solidFill>
              <a:srgbClr val="3B44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" name="Freeform 34"/>
            <p:cNvSpPr>
              <a:spLocks/>
            </p:cNvSpPr>
            <p:nvPr/>
          </p:nvSpPr>
          <p:spPr bwMode="auto">
            <a:xfrm>
              <a:off x="6546851" y="1292225"/>
              <a:ext cx="430213" cy="417513"/>
            </a:xfrm>
            <a:custGeom>
              <a:avLst/>
              <a:gdLst>
                <a:gd name="T0" fmla="*/ 146 w 146"/>
                <a:gd name="T1" fmla="*/ 120 h 142"/>
                <a:gd name="T2" fmla="*/ 124 w 146"/>
                <a:gd name="T3" fmla="*/ 142 h 142"/>
                <a:gd name="T4" fmla="*/ 22 w 146"/>
                <a:gd name="T5" fmla="*/ 142 h 142"/>
                <a:gd name="T6" fmla="*/ 0 w 146"/>
                <a:gd name="T7" fmla="*/ 120 h 142"/>
                <a:gd name="T8" fmla="*/ 0 w 146"/>
                <a:gd name="T9" fmla="*/ 22 h 142"/>
                <a:gd name="T10" fmla="*/ 22 w 146"/>
                <a:gd name="T11" fmla="*/ 0 h 142"/>
                <a:gd name="T12" fmla="*/ 124 w 146"/>
                <a:gd name="T13" fmla="*/ 0 h 142"/>
                <a:gd name="T14" fmla="*/ 146 w 146"/>
                <a:gd name="T15" fmla="*/ 22 h 142"/>
                <a:gd name="T16" fmla="*/ 146 w 146"/>
                <a:gd name="T17" fmla="*/ 120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6" h="142">
                  <a:moveTo>
                    <a:pt x="146" y="120"/>
                  </a:moveTo>
                  <a:cubicBezTo>
                    <a:pt x="146" y="132"/>
                    <a:pt x="136" y="142"/>
                    <a:pt x="124" y="142"/>
                  </a:cubicBezTo>
                  <a:cubicBezTo>
                    <a:pt x="22" y="142"/>
                    <a:pt x="22" y="142"/>
                    <a:pt x="22" y="142"/>
                  </a:cubicBezTo>
                  <a:cubicBezTo>
                    <a:pt x="10" y="142"/>
                    <a:pt x="0" y="132"/>
                    <a:pt x="0" y="120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0"/>
                    <a:pt x="10" y="0"/>
                    <a:pt x="22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36" y="0"/>
                    <a:pt x="146" y="10"/>
                    <a:pt x="146" y="22"/>
                  </a:cubicBezTo>
                  <a:lnTo>
                    <a:pt x="146" y="120"/>
                  </a:lnTo>
                  <a:close/>
                </a:path>
              </a:pathLst>
            </a:custGeom>
            <a:solidFill>
              <a:srgbClr val="3B44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" name="Freeform 35"/>
            <p:cNvSpPr>
              <a:spLocks/>
            </p:cNvSpPr>
            <p:nvPr/>
          </p:nvSpPr>
          <p:spPr bwMode="auto">
            <a:xfrm>
              <a:off x="5611813" y="628650"/>
              <a:ext cx="1014413" cy="417513"/>
            </a:xfrm>
            <a:custGeom>
              <a:avLst/>
              <a:gdLst>
                <a:gd name="T0" fmla="*/ 345 w 345"/>
                <a:gd name="T1" fmla="*/ 120 h 142"/>
                <a:gd name="T2" fmla="*/ 323 w 345"/>
                <a:gd name="T3" fmla="*/ 142 h 142"/>
                <a:gd name="T4" fmla="*/ 22 w 345"/>
                <a:gd name="T5" fmla="*/ 142 h 142"/>
                <a:gd name="T6" fmla="*/ 0 w 345"/>
                <a:gd name="T7" fmla="*/ 120 h 142"/>
                <a:gd name="T8" fmla="*/ 0 w 345"/>
                <a:gd name="T9" fmla="*/ 22 h 142"/>
                <a:gd name="T10" fmla="*/ 22 w 345"/>
                <a:gd name="T11" fmla="*/ 0 h 142"/>
                <a:gd name="T12" fmla="*/ 323 w 345"/>
                <a:gd name="T13" fmla="*/ 0 h 142"/>
                <a:gd name="T14" fmla="*/ 345 w 345"/>
                <a:gd name="T15" fmla="*/ 22 h 142"/>
                <a:gd name="T16" fmla="*/ 345 w 345"/>
                <a:gd name="T17" fmla="*/ 120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5" h="142">
                  <a:moveTo>
                    <a:pt x="345" y="120"/>
                  </a:moveTo>
                  <a:cubicBezTo>
                    <a:pt x="345" y="132"/>
                    <a:pt x="335" y="142"/>
                    <a:pt x="323" y="142"/>
                  </a:cubicBezTo>
                  <a:cubicBezTo>
                    <a:pt x="22" y="142"/>
                    <a:pt x="22" y="142"/>
                    <a:pt x="22" y="142"/>
                  </a:cubicBezTo>
                  <a:cubicBezTo>
                    <a:pt x="10" y="142"/>
                    <a:pt x="0" y="132"/>
                    <a:pt x="0" y="120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0"/>
                    <a:pt x="10" y="0"/>
                    <a:pt x="22" y="0"/>
                  </a:cubicBezTo>
                  <a:cubicBezTo>
                    <a:pt x="323" y="0"/>
                    <a:pt x="323" y="0"/>
                    <a:pt x="323" y="0"/>
                  </a:cubicBezTo>
                  <a:cubicBezTo>
                    <a:pt x="335" y="0"/>
                    <a:pt x="345" y="10"/>
                    <a:pt x="345" y="22"/>
                  </a:cubicBezTo>
                  <a:lnTo>
                    <a:pt x="345" y="120"/>
                  </a:lnTo>
                  <a:close/>
                </a:path>
              </a:pathLst>
            </a:custGeom>
            <a:solidFill>
              <a:srgbClr val="23A3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pic>
        <p:nvPicPr>
          <p:cNvPr id="14" name="图片 13">
            <a:extLst>
              <a:ext uri="{FF2B5EF4-FFF2-40B4-BE49-F238E27FC236}">
                <a16:creationId xmlns:a16="http://schemas.microsoft.com/office/drawing/2014/main" xmlns="" id="{17B4D40A-D27B-4B28-8F1B-1B01FEBBC1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6936" y="1725343"/>
            <a:ext cx="9144000" cy="191624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xmlns="" id="{81167784-0FF5-4CB5-B84B-5DB726DB75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531" y="1536286"/>
            <a:ext cx="2668785" cy="4712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0997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1.3</a:t>
            </a:r>
            <a:r>
              <a:rPr lang="zh-CN" altLang="en-US" dirty="0"/>
              <a:t>　地址列表及删除地址云开发</a:t>
            </a:r>
            <a:endParaRPr lang="en-US" altLang="zh-CN" dirty="0"/>
          </a:p>
        </p:txBody>
      </p:sp>
      <p:sp>
        <p:nvSpPr>
          <p:cNvPr id="17" name="矩形 16"/>
          <p:cNvSpPr/>
          <p:nvPr/>
        </p:nvSpPr>
        <p:spPr>
          <a:xfrm>
            <a:off x="528981" y="1118928"/>
            <a:ext cx="11358219" cy="4173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30000"/>
              </a:lnSpc>
              <a:buClr>
                <a:srgbClr val="FF0000"/>
              </a:buClr>
              <a:buFont typeface="Wingdings" panose="05000000000000000000" pitchFamily="2" charset="2"/>
              <a:buChar char="n"/>
            </a:pPr>
            <a:r>
              <a:rPr lang="zh-CN" altLang="en-US" dirty="0"/>
              <a:t>运行结果</a:t>
            </a:r>
          </a:p>
        </p:txBody>
      </p:sp>
      <p:sp>
        <p:nvSpPr>
          <p:cNvPr id="6" name="矩形 5"/>
          <p:cNvSpPr/>
          <p:nvPr/>
        </p:nvSpPr>
        <p:spPr>
          <a:xfrm>
            <a:off x="0" y="6536972"/>
            <a:ext cx="12192000" cy="5426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6"/>
          <p:cNvGrpSpPr/>
          <p:nvPr/>
        </p:nvGrpSpPr>
        <p:grpSpPr>
          <a:xfrm>
            <a:off x="10904777" y="5649456"/>
            <a:ext cx="767600" cy="484014"/>
            <a:chOff x="5262563" y="628650"/>
            <a:chExt cx="1714501" cy="1081088"/>
          </a:xfrm>
        </p:grpSpPr>
        <p:sp>
          <p:nvSpPr>
            <p:cNvPr id="8" name="Freeform 30"/>
            <p:cNvSpPr>
              <a:spLocks/>
            </p:cNvSpPr>
            <p:nvPr/>
          </p:nvSpPr>
          <p:spPr bwMode="auto">
            <a:xfrm>
              <a:off x="5538788" y="1468438"/>
              <a:ext cx="1155700" cy="65088"/>
            </a:xfrm>
            <a:custGeom>
              <a:avLst/>
              <a:gdLst>
                <a:gd name="T0" fmla="*/ 0 w 728"/>
                <a:gd name="T1" fmla="*/ 41 h 41"/>
                <a:gd name="T2" fmla="*/ 0 w 728"/>
                <a:gd name="T3" fmla="*/ 0 h 41"/>
                <a:gd name="T4" fmla="*/ 728 w 728"/>
                <a:gd name="T5" fmla="*/ 0 h 41"/>
                <a:gd name="T6" fmla="*/ 728 w 728"/>
                <a:gd name="T7" fmla="*/ 41 h 41"/>
                <a:gd name="T8" fmla="*/ 0 w 728"/>
                <a:gd name="T9" fmla="*/ 41 h 41"/>
                <a:gd name="T10" fmla="*/ 0 w 728"/>
                <a:gd name="T11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28" h="41">
                  <a:moveTo>
                    <a:pt x="0" y="41"/>
                  </a:moveTo>
                  <a:lnTo>
                    <a:pt x="0" y="0"/>
                  </a:lnTo>
                  <a:lnTo>
                    <a:pt x="728" y="0"/>
                  </a:lnTo>
                  <a:lnTo>
                    <a:pt x="728" y="41"/>
                  </a:lnTo>
                  <a:lnTo>
                    <a:pt x="0" y="41"/>
                  </a:lnTo>
                  <a:lnTo>
                    <a:pt x="0" y="41"/>
                  </a:lnTo>
                  <a:close/>
                </a:path>
              </a:pathLst>
            </a:custGeom>
            <a:solidFill>
              <a:srgbClr val="A6C8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" name="Freeform 31"/>
            <p:cNvSpPr>
              <a:spLocks/>
            </p:cNvSpPr>
            <p:nvPr/>
          </p:nvSpPr>
          <p:spPr bwMode="auto">
            <a:xfrm>
              <a:off x="6088063" y="901700"/>
              <a:ext cx="65088" cy="587375"/>
            </a:xfrm>
            <a:custGeom>
              <a:avLst/>
              <a:gdLst>
                <a:gd name="T0" fmla="*/ 0 w 41"/>
                <a:gd name="T1" fmla="*/ 370 h 370"/>
                <a:gd name="T2" fmla="*/ 0 w 41"/>
                <a:gd name="T3" fmla="*/ 0 h 370"/>
                <a:gd name="T4" fmla="*/ 41 w 41"/>
                <a:gd name="T5" fmla="*/ 0 h 370"/>
                <a:gd name="T6" fmla="*/ 41 w 41"/>
                <a:gd name="T7" fmla="*/ 370 h 370"/>
                <a:gd name="T8" fmla="*/ 0 w 41"/>
                <a:gd name="T9" fmla="*/ 370 h 370"/>
                <a:gd name="T10" fmla="*/ 0 w 41"/>
                <a:gd name="T11" fmla="*/ 370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370">
                  <a:moveTo>
                    <a:pt x="0" y="370"/>
                  </a:moveTo>
                  <a:lnTo>
                    <a:pt x="0" y="0"/>
                  </a:lnTo>
                  <a:lnTo>
                    <a:pt x="41" y="0"/>
                  </a:lnTo>
                  <a:lnTo>
                    <a:pt x="41" y="370"/>
                  </a:lnTo>
                  <a:lnTo>
                    <a:pt x="0" y="370"/>
                  </a:lnTo>
                  <a:lnTo>
                    <a:pt x="0" y="370"/>
                  </a:lnTo>
                  <a:close/>
                </a:path>
              </a:pathLst>
            </a:custGeom>
            <a:solidFill>
              <a:srgbClr val="A6C8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" name="Freeform 32"/>
            <p:cNvSpPr>
              <a:spLocks/>
            </p:cNvSpPr>
            <p:nvPr/>
          </p:nvSpPr>
          <p:spPr bwMode="auto">
            <a:xfrm>
              <a:off x="5262563" y="1292225"/>
              <a:ext cx="431800" cy="417513"/>
            </a:xfrm>
            <a:custGeom>
              <a:avLst/>
              <a:gdLst>
                <a:gd name="T0" fmla="*/ 147 w 147"/>
                <a:gd name="T1" fmla="*/ 120 h 142"/>
                <a:gd name="T2" fmla="*/ 124 w 147"/>
                <a:gd name="T3" fmla="*/ 142 h 142"/>
                <a:gd name="T4" fmla="*/ 23 w 147"/>
                <a:gd name="T5" fmla="*/ 142 h 142"/>
                <a:gd name="T6" fmla="*/ 0 w 147"/>
                <a:gd name="T7" fmla="*/ 120 h 142"/>
                <a:gd name="T8" fmla="*/ 0 w 147"/>
                <a:gd name="T9" fmla="*/ 22 h 142"/>
                <a:gd name="T10" fmla="*/ 23 w 147"/>
                <a:gd name="T11" fmla="*/ 0 h 142"/>
                <a:gd name="T12" fmla="*/ 124 w 147"/>
                <a:gd name="T13" fmla="*/ 0 h 142"/>
                <a:gd name="T14" fmla="*/ 147 w 147"/>
                <a:gd name="T15" fmla="*/ 22 h 142"/>
                <a:gd name="T16" fmla="*/ 147 w 147"/>
                <a:gd name="T17" fmla="*/ 120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7" h="142">
                  <a:moveTo>
                    <a:pt x="147" y="120"/>
                  </a:moveTo>
                  <a:cubicBezTo>
                    <a:pt x="147" y="132"/>
                    <a:pt x="137" y="142"/>
                    <a:pt x="124" y="142"/>
                  </a:cubicBezTo>
                  <a:cubicBezTo>
                    <a:pt x="23" y="142"/>
                    <a:pt x="23" y="142"/>
                    <a:pt x="23" y="142"/>
                  </a:cubicBezTo>
                  <a:cubicBezTo>
                    <a:pt x="10" y="142"/>
                    <a:pt x="0" y="132"/>
                    <a:pt x="0" y="120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0"/>
                    <a:pt x="10" y="0"/>
                    <a:pt x="23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37" y="0"/>
                    <a:pt x="147" y="10"/>
                    <a:pt x="147" y="22"/>
                  </a:cubicBezTo>
                  <a:lnTo>
                    <a:pt x="147" y="120"/>
                  </a:lnTo>
                  <a:close/>
                </a:path>
              </a:pathLst>
            </a:custGeom>
            <a:solidFill>
              <a:srgbClr val="3B44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" name="Freeform 33"/>
            <p:cNvSpPr>
              <a:spLocks/>
            </p:cNvSpPr>
            <p:nvPr/>
          </p:nvSpPr>
          <p:spPr bwMode="auto">
            <a:xfrm>
              <a:off x="5907088" y="1292225"/>
              <a:ext cx="428625" cy="417513"/>
            </a:xfrm>
            <a:custGeom>
              <a:avLst/>
              <a:gdLst>
                <a:gd name="T0" fmla="*/ 146 w 146"/>
                <a:gd name="T1" fmla="*/ 120 h 142"/>
                <a:gd name="T2" fmla="*/ 123 w 146"/>
                <a:gd name="T3" fmla="*/ 142 h 142"/>
                <a:gd name="T4" fmla="*/ 22 w 146"/>
                <a:gd name="T5" fmla="*/ 142 h 142"/>
                <a:gd name="T6" fmla="*/ 0 w 146"/>
                <a:gd name="T7" fmla="*/ 120 h 142"/>
                <a:gd name="T8" fmla="*/ 0 w 146"/>
                <a:gd name="T9" fmla="*/ 22 h 142"/>
                <a:gd name="T10" fmla="*/ 22 w 146"/>
                <a:gd name="T11" fmla="*/ 0 h 142"/>
                <a:gd name="T12" fmla="*/ 123 w 146"/>
                <a:gd name="T13" fmla="*/ 0 h 142"/>
                <a:gd name="T14" fmla="*/ 146 w 146"/>
                <a:gd name="T15" fmla="*/ 22 h 142"/>
                <a:gd name="T16" fmla="*/ 146 w 146"/>
                <a:gd name="T17" fmla="*/ 120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6" h="142">
                  <a:moveTo>
                    <a:pt x="146" y="120"/>
                  </a:moveTo>
                  <a:cubicBezTo>
                    <a:pt x="146" y="132"/>
                    <a:pt x="136" y="142"/>
                    <a:pt x="123" y="142"/>
                  </a:cubicBezTo>
                  <a:cubicBezTo>
                    <a:pt x="22" y="142"/>
                    <a:pt x="22" y="142"/>
                    <a:pt x="22" y="142"/>
                  </a:cubicBezTo>
                  <a:cubicBezTo>
                    <a:pt x="10" y="142"/>
                    <a:pt x="0" y="132"/>
                    <a:pt x="0" y="120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0"/>
                    <a:pt x="10" y="0"/>
                    <a:pt x="22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36" y="0"/>
                    <a:pt x="146" y="10"/>
                    <a:pt x="146" y="22"/>
                  </a:cubicBezTo>
                  <a:lnTo>
                    <a:pt x="146" y="120"/>
                  </a:lnTo>
                  <a:close/>
                </a:path>
              </a:pathLst>
            </a:custGeom>
            <a:solidFill>
              <a:srgbClr val="3B44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" name="Freeform 34"/>
            <p:cNvSpPr>
              <a:spLocks/>
            </p:cNvSpPr>
            <p:nvPr/>
          </p:nvSpPr>
          <p:spPr bwMode="auto">
            <a:xfrm>
              <a:off x="6546851" y="1292225"/>
              <a:ext cx="430213" cy="417513"/>
            </a:xfrm>
            <a:custGeom>
              <a:avLst/>
              <a:gdLst>
                <a:gd name="T0" fmla="*/ 146 w 146"/>
                <a:gd name="T1" fmla="*/ 120 h 142"/>
                <a:gd name="T2" fmla="*/ 124 w 146"/>
                <a:gd name="T3" fmla="*/ 142 h 142"/>
                <a:gd name="T4" fmla="*/ 22 w 146"/>
                <a:gd name="T5" fmla="*/ 142 h 142"/>
                <a:gd name="T6" fmla="*/ 0 w 146"/>
                <a:gd name="T7" fmla="*/ 120 h 142"/>
                <a:gd name="T8" fmla="*/ 0 w 146"/>
                <a:gd name="T9" fmla="*/ 22 h 142"/>
                <a:gd name="T10" fmla="*/ 22 w 146"/>
                <a:gd name="T11" fmla="*/ 0 h 142"/>
                <a:gd name="T12" fmla="*/ 124 w 146"/>
                <a:gd name="T13" fmla="*/ 0 h 142"/>
                <a:gd name="T14" fmla="*/ 146 w 146"/>
                <a:gd name="T15" fmla="*/ 22 h 142"/>
                <a:gd name="T16" fmla="*/ 146 w 146"/>
                <a:gd name="T17" fmla="*/ 120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6" h="142">
                  <a:moveTo>
                    <a:pt x="146" y="120"/>
                  </a:moveTo>
                  <a:cubicBezTo>
                    <a:pt x="146" y="132"/>
                    <a:pt x="136" y="142"/>
                    <a:pt x="124" y="142"/>
                  </a:cubicBezTo>
                  <a:cubicBezTo>
                    <a:pt x="22" y="142"/>
                    <a:pt x="22" y="142"/>
                    <a:pt x="22" y="142"/>
                  </a:cubicBezTo>
                  <a:cubicBezTo>
                    <a:pt x="10" y="142"/>
                    <a:pt x="0" y="132"/>
                    <a:pt x="0" y="120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0"/>
                    <a:pt x="10" y="0"/>
                    <a:pt x="22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36" y="0"/>
                    <a:pt x="146" y="10"/>
                    <a:pt x="146" y="22"/>
                  </a:cubicBezTo>
                  <a:lnTo>
                    <a:pt x="146" y="120"/>
                  </a:lnTo>
                  <a:close/>
                </a:path>
              </a:pathLst>
            </a:custGeom>
            <a:solidFill>
              <a:srgbClr val="3B44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" name="Freeform 35"/>
            <p:cNvSpPr>
              <a:spLocks/>
            </p:cNvSpPr>
            <p:nvPr/>
          </p:nvSpPr>
          <p:spPr bwMode="auto">
            <a:xfrm>
              <a:off x="5611813" y="628650"/>
              <a:ext cx="1014413" cy="417513"/>
            </a:xfrm>
            <a:custGeom>
              <a:avLst/>
              <a:gdLst>
                <a:gd name="T0" fmla="*/ 345 w 345"/>
                <a:gd name="T1" fmla="*/ 120 h 142"/>
                <a:gd name="T2" fmla="*/ 323 w 345"/>
                <a:gd name="T3" fmla="*/ 142 h 142"/>
                <a:gd name="T4" fmla="*/ 22 w 345"/>
                <a:gd name="T5" fmla="*/ 142 h 142"/>
                <a:gd name="T6" fmla="*/ 0 w 345"/>
                <a:gd name="T7" fmla="*/ 120 h 142"/>
                <a:gd name="T8" fmla="*/ 0 w 345"/>
                <a:gd name="T9" fmla="*/ 22 h 142"/>
                <a:gd name="T10" fmla="*/ 22 w 345"/>
                <a:gd name="T11" fmla="*/ 0 h 142"/>
                <a:gd name="T12" fmla="*/ 323 w 345"/>
                <a:gd name="T13" fmla="*/ 0 h 142"/>
                <a:gd name="T14" fmla="*/ 345 w 345"/>
                <a:gd name="T15" fmla="*/ 22 h 142"/>
                <a:gd name="T16" fmla="*/ 345 w 345"/>
                <a:gd name="T17" fmla="*/ 120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5" h="142">
                  <a:moveTo>
                    <a:pt x="345" y="120"/>
                  </a:moveTo>
                  <a:cubicBezTo>
                    <a:pt x="345" y="132"/>
                    <a:pt x="335" y="142"/>
                    <a:pt x="323" y="142"/>
                  </a:cubicBezTo>
                  <a:cubicBezTo>
                    <a:pt x="22" y="142"/>
                    <a:pt x="22" y="142"/>
                    <a:pt x="22" y="142"/>
                  </a:cubicBezTo>
                  <a:cubicBezTo>
                    <a:pt x="10" y="142"/>
                    <a:pt x="0" y="132"/>
                    <a:pt x="0" y="120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0"/>
                    <a:pt x="10" y="0"/>
                    <a:pt x="22" y="0"/>
                  </a:cubicBezTo>
                  <a:cubicBezTo>
                    <a:pt x="323" y="0"/>
                    <a:pt x="323" y="0"/>
                    <a:pt x="323" y="0"/>
                  </a:cubicBezTo>
                  <a:cubicBezTo>
                    <a:pt x="335" y="0"/>
                    <a:pt x="345" y="10"/>
                    <a:pt x="345" y="22"/>
                  </a:cubicBezTo>
                  <a:lnTo>
                    <a:pt x="345" y="120"/>
                  </a:lnTo>
                  <a:close/>
                </a:path>
              </a:pathLst>
            </a:custGeom>
            <a:solidFill>
              <a:srgbClr val="23A3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pic>
        <p:nvPicPr>
          <p:cNvPr id="15" name="图片 14">
            <a:extLst>
              <a:ext uri="{FF2B5EF4-FFF2-40B4-BE49-F238E27FC236}">
                <a16:creationId xmlns:a16="http://schemas.microsoft.com/office/drawing/2014/main" xmlns="" id="{463AE72D-7369-4A62-8A25-629296B6C5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507" y="1940281"/>
            <a:ext cx="4057143" cy="1333333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xmlns="" id="{559E6631-4ECC-4A29-B721-41B27EE610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009" y="3584387"/>
            <a:ext cx="9066667" cy="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4418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1.4</a:t>
            </a:r>
            <a:r>
              <a:rPr lang="zh-CN" altLang="en-US" dirty="0"/>
              <a:t>　新增地址及编辑地址云开发</a:t>
            </a:r>
            <a:endParaRPr lang="en-US" altLang="zh-CN" dirty="0"/>
          </a:p>
        </p:txBody>
      </p:sp>
      <p:sp>
        <p:nvSpPr>
          <p:cNvPr id="14" name="Rectangle 3"/>
          <p:cNvSpPr/>
          <p:nvPr/>
        </p:nvSpPr>
        <p:spPr>
          <a:xfrm>
            <a:off x="0" y="2130787"/>
            <a:ext cx="12192000" cy="3023042"/>
          </a:xfrm>
          <a:prstGeom prst="rect">
            <a:avLst/>
          </a:prstGeom>
          <a:solidFill>
            <a:srgbClr val="524F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27"/>
          <p:cNvGrpSpPr/>
          <p:nvPr/>
        </p:nvGrpSpPr>
        <p:grpSpPr>
          <a:xfrm>
            <a:off x="10638588" y="3642308"/>
            <a:ext cx="1524011" cy="1511521"/>
            <a:chOff x="4572000" y="2714626"/>
            <a:chExt cx="1143008" cy="1071570"/>
          </a:xfrm>
        </p:grpSpPr>
        <p:sp>
          <p:nvSpPr>
            <p:cNvPr id="29" name="Rectangle 13"/>
            <p:cNvSpPr/>
            <p:nvPr/>
          </p:nvSpPr>
          <p:spPr>
            <a:xfrm>
              <a:off x="4572000" y="2714626"/>
              <a:ext cx="1143008" cy="1071570"/>
            </a:xfrm>
            <a:prstGeom prst="rect">
              <a:avLst/>
            </a:prstGeom>
            <a:solidFill>
              <a:srgbClr val="48B4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0" name="Group 23"/>
            <p:cNvGrpSpPr/>
            <p:nvPr/>
          </p:nvGrpSpPr>
          <p:grpSpPr>
            <a:xfrm>
              <a:off x="4984817" y="3056006"/>
              <a:ext cx="397674" cy="397670"/>
              <a:chOff x="4870563" y="3884444"/>
              <a:chExt cx="366051" cy="366050"/>
            </a:xfrm>
            <a:solidFill>
              <a:schemeClr val="bg1"/>
            </a:solidFill>
          </p:grpSpPr>
          <p:sp>
            <p:nvSpPr>
              <p:cNvPr id="31" name="AutoShape 56"/>
              <p:cNvSpPr>
                <a:spLocks/>
              </p:cNvSpPr>
              <p:nvPr/>
            </p:nvSpPr>
            <p:spPr bwMode="auto">
              <a:xfrm>
                <a:off x="4870563" y="3884444"/>
                <a:ext cx="114508" cy="366050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6988" y="7316"/>
                    </a:moveTo>
                    <a:cubicBezTo>
                      <a:pt x="16954" y="7352"/>
                      <a:pt x="16923" y="7387"/>
                      <a:pt x="16883" y="7423"/>
                    </a:cubicBezTo>
                    <a:cubicBezTo>
                      <a:pt x="16677" y="7601"/>
                      <a:pt x="16414" y="7770"/>
                      <a:pt x="16066" y="7920"/>
                    </a:cubicBezTo>
                    <a:cubicBezTo>
                      <a:pt x="16057" y="7924"/>
                      <a:pt x="16044" y="7927"/>
                      <a:pt x="16038" y="7931"/>
                    </a:cubicBezTo>
                    <a:cubicBezTo>
                      <a:pt x="15662" y="8092"/>
                      <a:pt x="15214" y="8234"/>
                      <a:pt x="14705" y="8354"/>
                    </a:cubicBezTo>
                    <a:cubicBezTo>
                      <a:pt x="14697" y="8357"/>
                      <a:pt x="14692" y="8358"/>
                      <a:pt x="14686" y="8359"/>
                    </a:cubicBezTo>
                    <a:cubicBezTo>
                      <a:pt x="14163" y="8482"/>
                      <a:pt x="13584" y="8581"/>
                      <a:pt x="12960" y="8649"/>
                    </a:cubicBezTo>
                    <a:cubicBezTo>
                      <a:pt x="12279" y="8726"/>
                      <a:pt x="11560" y="8774"/>
                      <a:pt x="10800" y="8774"/>
                    </a:cubicBezTo>
                    <a:cubicBezTo>
                      <a:pt x="10037" y="8774"/>
                      <a:pt x="9318" y="8726"/>
                      <a:pt x="8640" y="8649"/>
                    </a:cubicBezTo>
                    <a:cubicBezTo>
                      <a:pt x="8016" y="8581"/>
                      <a:pt x="7435" y="8482"/>
                      <a:pt x="6914" y="8359"/>
                    </a:cubicBezTo>
                    <a:cubicBezTo>
                      <a:pt x="6908" y="8358"/>
                      <a:pt x="6901" y="8357"/>
                      <a:pt x="6893" y="8354"/>
                    </a:cubicBezTo>
                    <a:cubicBezTo>
                      <a:pt x="6385" y="8234"/>
                      <a:pt x="5937" y="8092"/>
                      <a:pt x="5562" y="7931"/>
                    </a:cubicBezTo>
                    <a:cubicBezTo>
                      <a:pt x="5553" y="7927"/>
                      <a:pt x="5541" y="7924"/>
                      <a:pt x="5531" y="7920"/>
                    </a:cubicBezTo>
                    <a:cubicBezTo>
                      <a:pt x="5184" y="7770"/>
                      <a:pt x="4921" y="7601"/>
                      <a:pt x="4715" y="7423"/>
                    </a:cubicBezTo>
                    <a:cubicBezTo>
                      <a:pt x="4676" y="7387"/>
                      <a:pt x="4644" y="7352"/>
                      <a:pt x="4612" y="7316"/>
                    </a:cubicBezTo>
                    <a:cubicBezTo>
                      <a:pt x="4437" y="7136"/>
                      <a:pt x="4320" y="6947"/>
                      <a:pt x="4320" y="6750"/>
                    </a:cubicBezTo>
                    <a:cubicBezTo>
                      <a:pt x="4320" y="6550"/>
                      <a:pt x="4437" y="6362"/>
                      <a:pt x="4612" y="6181"/>
                    </a:cubicBezTo>
                    <a:cubicBezTo>
                      <a:pt x="4644" y="6146"/>
                      <a:pt x="4676" y="6110"/>
                      <a:pt x="4715" y="6076"/>
                    </a:cubicBezTo>
                    <a:cubicBezTo>
                      <a:pt x="4921" y="5898"/>
                      <a:pt x="5184" y="5729"/>
                      <a:pt x="5531" y="5577"/>
                    </a:cubicBezTo>
                    <a:cubicBezTo>
                      <a:pt x="5541" y="5574"/>
                      <a:pt x="5553" y="5571"/>
                      <a:pt x="5562" y="5567"/>
                    </a:cubicBezTo>
                    <a:cubicBezTo>
                      <a:pt x="5937" y="5407"/>
                      <a:pt x="6385" y="5264"/>
                      <a:pt x="6893" y="5144"/>
                    </a:cubicBezTo>
                    <a:cubicBezTo>
                      <a:pt x="6901" y="5142"/>
                      <a:pt x="6908" y="5140"/>
                      <a:pt x="6914" y="5138"/>
                    </a:cubicBezTo>
                    <a:cubicBezTo>
                      <a:pt x="7435" y="5017"/>
                      <a:pt x="8016" y="4918"/>
                      <a:pt x="8640" y="4848"/>
                    </a:cubicBezTo>
                    <a:cubicBezTo>
                      <a:pt x="9318" y="4773"/>
                      <a:pt x="10037" y="4725"/>
                      <a:pt x="10800" y="4725"/>
                    </a:cubicBezTo>
                    <a:cubicBezTo>
                      <a:pt x="11560" y="4725"/>
                      <a:pt x="12279" y="4773"/>
                      <a:pt x="12960" y="4848"/>
                    </a:cubicBezTo>
                    <a:cubicBezTo>
                      <a:pt x="13584" y="4918"/>
                      <a:pt x="14163" y="5017"/>
                      <a:pt x="14686" y="5138"/>
                    </a:cubicBezTo>
                    <a:cubicBezTo>
                      <a:pt x="14692" y="5140"/>
                      <a:pt x="14697" y="5142"/>
                      <a:pt x="14705" y="5144"/>
                    </a:cubicBezTo>
                    <a:cubicBezTo>
                      <a:pt x="15214" y="5264"/>
                      <a:pt x="15662" y="5407"/>
                      <a:pt x="16038" y="5567"/>
                    </a:cubicBezTo>
                    <a:cubicBezTo>
                      <a:pt x="16044" y="5571"/>
                      <a:pt x="16057" y="5574"/>
                      <a:pt x="16066" y="5577"/>
                    </a:cubicBezTo>
                    <a:cubicBezTo>
                      <a:pt x="16414" y="5729"/>
                      <a:pt x="16677" y="5898"/>
                      <a:pt x="16883" y="6076"/>
                    </a:cubicBezTo>
                    <a:cubicBezTo>
                      <a:pt x="16923" y="6110"/>
                      <a:pt x="16954" y="6146"/>
                      <a:pt x="16988" y="6181"/>
                    </a:cubicBezTo>
                    <a:cubicBezTo>
                      <a:pt x="17161" y="6362"/>
                      <a:pt x="17280" y="6550"/>
                      <a:pt x="17280" y="6750"/>
                    </a:cubicBezTo>
                    <a:cubicBezTo>
                      <a:pt x="17280" y="6947"/>
                      <a:pt x="17161" y="7136"/>
                      <a:pt x="16988" y="7316"/>
                    </a:cubicBezTo>
                    <a:moveTo>
                      <a:pt x="12960" y="19575"/>
                    </a:moveTo>
                    <a:cubicBezTo>
                      <a:pt x="12960" y="19948"/>
                      <a:pt x="11992" y="20249"/>
                      <a:pt x="10800" y="20249"/>
                    </a:cubicBezTo>
                    <a:cubicBezTo>
                      <a:pt x="9606" y="20249"/>
                      <a:pt x="8640" y="19948"/>
                      <a:pt x="8640" y="19575"/>
                    </a:cubicBezTo>
                    <a:lnTo>
                      <a:pt x="8640" y="10056"/>
                    </a:lnTo>
                    <a:cubicBezTo>
                      <a:pt x="9338" y="10101"/>
                      <a:pt x="10059" y="10124"/>
                      <a:pt x="10800" y="10124"/>
                    </a:cubicBezTo>
                    <a:cubicBezTo>
                      <a:pt x="11541" y="10124"/>
                      <a:pt x="12262" y="10101"/>
                      <a:pt x="12960" y="10056"/>
                    </a:cubicBezTo>
                    <a:cubicBezTo>
                      <a:pt x="12960" y="10056"/>
                      <a:pt x="12960" y="19575"/>
                      <a:pt x="12960" y="19575"/>
                    </a:cubicBezTo>
                    <a:close/>
                    <a:moveTo>
                      <a:pt x="8640" y="2025"/>
                    </a:moveTo>
                    <a:cubicBezTo>
                      <a:pt x="8640" y="1651"/>
                      <a:pt x="9606" y="1350"/>
                      <a:pt x="10800" y="1350"/>
                    </a:cubicBezTo>
                    <a:cubicBezTo>
                      <a:pt x="11992" y="1350"/>
                      <a:pt x="12960" y="1651"/>
                      <a:pt x="12960" y="2025"/>
                    </a:cubicBezTo>
                    <a:lnTo>
                      <a:pt x="12960" y="3442"/>
                    </a:lnTo>
                    <a:cubicBezTo>
                      <a:pt x="12262" y="3398"/>
                      <a:pt x="11541" y="3375"/>
                      <a:pt x="10800" y="3375"/>
                    </a:cubicBezTo>
                    <a:cubicBezTo>
                      <a:pt x="10059" y="3375"/>
                      <a:pt x="9338" y="3398"/>
                      <a:pt x="8640" y="3442"/>
                    </a:cubicBezTo>
                    <a:cubicBezTo>
                      <a:pt x="8640" y="3442"/>
                      <a:pt x="8640" y="2025"/>
                      <a:pt x="8640" y="2025"/>
                    </a:cubicBezTo>
                    <a:close/>
                    <a:moveTo>
                      <a:pt x="17280" y="4064"/>
                    </a:moveTo>
                    <a:lnTo>
                      <a:pt x="17280" y="2025"/>
                    </a:lnTo>
                    <a:cubicBezTo>
                      <a:pt x="17280" y="908"/>
                      <a:pt x="14373" y="0"/>
                      <a:pt x="10800" y="0"/>
                    </a:cubicBezTo>
                    <a:cubicBezTo>
                      <a:pt x="7225" y="0"/>
                      <a:pt x="4320" y="908"/>
                      <a:pt x="4320" y="2025"/>
                    </a:cubicBezTo>
                    <a:lnTo>
                      <a:pt x="4320" y="4064"/>
                    </a:lnTo>
                    <a:cubicBezTo>
                      <a:pt x="1710" y="4681"/>
                      <a:pt x="0" y="5649"/>
                      <a:pt x="0" y="6750"/>
                    </a:cubicBezTo>
                    <a:cubicBezTo>
                      <a:pt x="0" y="7850"/>
                      <a:pt x="1710" y="8818"/>
                      <a:pt x="4320" y="9434"/>
                    </a:cubicBezTo>
                    <a:lnTo>
                      <a:pt x="4320" y="19575"/>
                    </a:lnTo>
                    <a:cubicBezTo>
                      <a:pt x="4320" y="20691"/>
                      <a:pt x="7225" y="21599"/>
                      <a:pt x="10800" y="21599"/>
                    </a:cubicBezTo>
                    <a:cubicBezTo>
                      <a:pt x="14373" y="21599"/>
                      <a:pt x="17280" y="20691"/>
                      <a:pt x="17280" y="19575"/>
                    </a:cubicBezTo>
                    <a:lnTo>
                      <a:pt x="17280" y="9434"/>
                    </a:lnTo>
                    <a:cubicBezTo>
                      <a:pt x="19889" y="8818"/>
                      <a:pt x="21600" y="7850"/>
                      <a:pt x="21600" y="6750"/>
                    </a:cubicBezTo>
                    <a:cubicBezTo>
                      <a:pt x="21600" y="5649"/>
                      <a:pt x="19889" y="4681"/>
                      <a:pt x="17280" y="4064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defTabSz="457200"/>
                <a:endParaRPr lang="en-US" sz="3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  <p:sp>
            <p:nvSpPr>
              <p:cNvPr id="32" name="AutoShape 57"/>
              <p:cNvSpPr>
                <a:spLocks/>
              </p:cNvSpPr>
              <p:nvPr/>
            </p:nvSpPr>
            <p:spPr bwMode="auto">
              <a:xfrm>
                <a:off x="5122106" y="3884444"/>
                <a:ext cx="114508" cy="366050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6988" y="7316"/>
                    </a:moveTo>
                    <a:cubicBezTo>
                      <a:pt x="16954" y="7352"/>
                      <a:pt x="16923" y="7387"/>
                      <a:pt x="16883" y="7423"/>
                    </a:cubicBezTo>
                    <a:cubicBezTo>
                      <a:pt x="16677" y="7601"/>
                      <a:pt x="16414" y="7770"/>
                      <a:pt x="16066" y="7920"/>
                    </a:cubicBezTo>
                    <a:cubicBezTo>
                      <a:pt x="16057" y="7924"/>
                      <a:pt x="16044" y="7927"/>
                      <a:pt x="16038" y="7931"/>
                    </a:cubicBezTo>
                    <a:cubicBezTo>
                      <a:pt x="15662" y="8092"/>
                      <a:pt x="15214" y="8234"/>
                      <a:pt x="14705" y="8354"/>
                    </a:cubicBezTo>
                    <a:cubicBezTo>
                      <a:pt x="14697" y="8357"/>
                      <a:pt x="14692" y="8358"/>
                      <a:pt x="14686" y="8359"/>
                    </a:cubicBezTo>
                    <a:cubicBezTo>
                      <a:pt x="14163" y="8482"/>
                      <a:pt x="13584" y="8581"/>
                      <a:pt x="12960" y="8649"/>
                    </a:cubicBezTo>
                    <a:cubicBezTo>
                      <a:pt x="12279" y="8726"/>
                      <a:pt x="11560" y="8774"/>
                      <a:pt x="10800" y="8774"/>
                    </a:cubicBezTo>
                    <a:cubicBezTo>
                      <a:pt x="10037" y="8774"/>
                      <a:pt x="9318" y="8726"/>
                      <a:pt x="8640" y="8649"/>
                    </a:cubicBezTo>
                    <a:cubicBezTo>
                      <a:pt x="8016" y="8581"/>
                      <a:pt x="7435" y="8482"/>
                      <a:pt x="6914" y="8359"/>
                    </a:cubicBezTo>
                    <a:cubicBezTo>
                      <a:pt x="6908" y="8358"/>
                      <a:pt x="6901" y="8357"/>
                      <a:pt x="6893" y="8354"/>
                    </a:cubicBezTo>
                    <a:cubicBezTo>
                      <a:pt x="6385" y="8234"/>
                      <a:pt x="5937" y="8092"/>
                      <a:pt x="5562" y="7931"/>
                    </a:cubicBezTo>
                    <a:cubicBezTo>
                      <a:pt x="5553" y="7927"/>
                      <a:pt x="5541" y="7924"/>
                      <a:pt x="5531" y="7920"/>
                    </a:cubicBezTo>
                    <a:cubicBezTo>
                      <a:pt x="5184" y="7770"/>
                      <a:pt x="4921" y="7601"/>
                      <a:pt x="4715" y="7423"/>
                    </a:cubicBezTo>
                    <a:cubicBezTo>
                      <a:pt x="4676" y="7387"/>
                      <a:pt x="4644" y="7352"/>
                      <a:pt x="4612" y="7316"/>
                    </a:cubicBezTo>
                    <a:cubicBezTo>
                      <a:pt x="4437" y="7136"/>
                      <a:pt x="4320" y="6947"/>
                      <a:pt x="4320" y="6750"/>
                    </a:cubicBezTo>
                    <a:cubicBezTo>
                      <a:pt x="4320" y="6550"/>
                      <a:pt x="4437" y="6362"/>
                      <a:pt x="4612" y="6181"/>
                    </a:cubicBezTo>
                    <a:cubicBezTo>
                      <a:pt x="4644" y="6146"/>
                      <a:pt x="4676" y="6110"/>
                      <a:pt x="4715" y="6076"/>
                    </a:cubicBezTo>
                    <a:cubicBezTo>
                      <a:pt x="4921" y="5898"/>
                      <a:pt x="5184" y="5729"/>
                      <a:pt x="5531" y="5577"/>
                    </a:cubicBezTo>
                    <a:cubicBezTo>
                      <a:pt x="5541" y="5574"/>
                      <a:pt x="5553" y="5571"/>
                      <a:pt x="5562" y="5567"/>
                    </a:cubicBezTo>
                    <a:cubicBezTo>
                      <a:pt x="5937" y="5407"/>
                      <a:pt x="6385" y="5264"/>
                      <a:pt x="6893" y="5144"/>
                    </a:cubicBezTo>
                    <a:cubicBezTo>
                      <a:pt x="6901" y="5142"/>
                      <a:pt x="6908" y="5140"/>
                      <a:pt x="6914" y="5138"/>
                    </a:cubicBezTo>
                    <a:cubicBezTo>
                      <a:pt x="7435" y="5017"/>
                      <a:pt x="8016" y="4918"/>
                      <a:pt x="8640" y="4848"/>
                    </a:cubicBezTo>
                    <a:cubicBezTo>
                      <a:pt x="9318" y="4773"/>
                      <a:pt x="10037" y="4725"/>
                      <a:pt x="10800" y="4725"/>
                    </a:cubicBezTo>
                    <a:cubicBezTo>
                      <a:pt x="11560" y="4725"/>
                      <a:pt x="12279" y="4773"/>
                      <a:pt x="12960" y="4848"/>
                    </a:cubicBezTo>
                    <a:cubicBezTo>
                      <a:pt x="13584" y="4918"/>
                      <a:pt x="14163" y="5017"/>
                      <a:pt x="14686" y="5138"/>
                    </a:cubicBezTo>
                    <a:cubicBezTo>
                      <a:pt x="14692" y="5140"/>
                      <a:pt x="14697" y="5142"/>
                      <a:pt x="14705" y="5144"/>
                    </a:cubicBezTo>
                    <a:cubicBezTo>
                      <a:pt x="15214" y="5264"/>
                      <a:pt x="15662" y="5407"/>
                      <a:pt x="16038" y="5567"/>
                    </a:cubicBezTo>
                    <a:cubicBezTo>
                      <a:pt x="16044" y="5571"/>
                      <a:pt x="16057" y="5574"/>
                      <a:pt x="16066" y="5577"/>
                    </a:cubicBezTo>
                    <a:cubicBezTo>
                      <a:pt x="16414" y="5729"/>
                      <a:pt x="16677" y="5898"/>
                      <a:pt x="16883" y="6076"/>
                    </a:cubicBezTo>
                    <a:cubicBezTo>
                      <a:pt x="16923" y="6110"/>
                      <a:pt x="16954" y="6146"/>
                      <a:pt x="16988" y="6181"/>
                    </a:cubicBezTo>
                    <a:cubicBezTo>
                      <a:pt x="17161" y="6362"/>
                      <a:pt x="17280" y="6550"/>
                      <a:pt x="17280" y="6750"/>
                    </a:cubicBezTo>
                    <a:cubicBezTo>
                      <a:pt x="17280" y="6947"/>
                      <a:pt x="17161" y="7136"/>
                      <a:pt x="16988" y="7316"/>
                    </a:cubicBezTo>
                    <a:moveTo>
                      <a:pt x="12960" y="19575"/>
                    </a:moveTo>
                    <a:cubicBezTo>
                      <a:pt x="12960" y="19948"/>
                      <a:pt x="11992" y="20249"/>
                      <a:pt x="10800" y="20249"/>
                    </a:cubicBezTo>
                    <a:cubicBezTo>
                      <a:pt x="9606" y="20249"/>
                      <a:pt x="8640" y="19948"/>
                      <a:pt x="8640" y="19575"/>
                    </a:cubicBezTo>
                    <a:lnTo>
                      <a:pt x="8640" y="10056"/>
                    </a:lnTo>
                    <a:cubicBezTo>
                      <a:pt x="9338" y="10101"/>
                      <a:pt x="10059" y="10124"/>
                      <a:pt x="10800" y="10124"/>
                    </a:cubicBezTo>
                    <a:cubicBezTo>
                      <a:pt x="11541" y="10124"/>
                      <a:pt x="12262" y="10101"/>
                      <a:pt x="12960" y="10056"/>
                    </a:cubicBezTo>
                    <a:cubicBezTo>
                      <a:pt x="12960" y="10056"/>
                      <a:pt x="12960" y="19575"/>
                      <a:pt x="12960" y="19575"/>
                    </a:cubicBezTo>
                    <a:close/>
                    <a:moveTo>
                      <a:pt x="8640" y="2025"/>
                    </a:moveTo>
                    <a:cubicBezTo>
                      <a:pt x="8640" y="1651"/>
                      <a:pt x="9606" y="1350"/>
                      <a:pt x="10800" y="1350"/>
                    </a:cubicBezTo>
                    <a:cubicBezTo>
                      <a:pt x="11992" y="1350"/>
                      <a:pt x="12960" y="1651"/>
                      <a:pt x="12960" y="2025"/>
                    </a:cubicBezTo>
                    <a:lnTo>
                      <a:pt x="12960" y="3442"/>
                    </a:lnTo>
                    <a:cubicBezTo>
                      <a:pt x="12262" y="3398"/>
                      <a:pt x="11541" y="3375"/>
                      <a:pt x="10800" y="3375"/>
                    </a:cubicBezTo>
                    <a:cubicBezTo>
                      <a:pt x="10059" y="3375"/>
                      <a:pt x="9338" y="3398"/>
                      <a:pt x="8640" y="3442"/>
                    </a:cubicBezTo>
                    <a:cubicBezTo>
                      <a:pt x="8640" y="3442"/>
                      <a:pt x="8640" y="2025"/>
                      <a:pt x="8640" y="2025"/>
                    </a:cubicBezTo>
                    <a:close/>
                    <a:moveTo>
                      <a:pt x="17280" y="4064"/>
                    </a:moveTo>
                    <a:lnTo>
                      <a:pt x="17280" y="2025"/>
                    </a:lnTo>
                    <a:cubicBezTo>
                      <a:pt x="17280" y="908"/>
                      <a:pt x="14373" y="0"/>
                      <a:pt x="10800" y="0"/>
                    </a:cubicBezTo>
                    <a:cubicBezTo>
                      <a:pt x="7225" y="0"/>
                      <a:pt x="4320" y="908"/>
                      <a:pt x="4320" y="2025"/>
                    </a:cubicBezTo>
                    <a:lnTo>
                      <a:pt x="4320" y="4064"/>
                    </a:lnTo>
                    <a:cubicBezTo>
                      <a:pt x="1710" y="4681"/>
                      <a:pt x="0" y="5649"/>
                      <a:pt x="0" y="6750"/>
                    </a:cubicBezTo>
                    <a:cubicBezTo>
                      <a:pt x="0" y="7850"/>
                      <a:pt x="1710" y="8818"/>
                      <a:pt x="4320" y="9434"/>
                    </a:cubicBezTo>
                    <a:lnTo>
                      <a:pt x="4320" y="19575"/>
                    </a:lnTo>
                    <a:cubicBezTo>
                      <a:pt x="4320" y="20691"/>
                      <a:pt x="7225" y="21599"/>
                      <a:pt x="10800" y="21599"/>
                    </a:cubicBezTo>
                    <a:cubicBezTo>
                      <a:pt x="14373" y="21599"/>
                      <a:pt x="17280" y="20691"/>
                      <a:pt x="17280" y="19575"/>
                    </a:cubicBezTo>
                    <a:lnTo>
                      <a:pt x="17280" y="9434"/>
                    </a:lnTo>
                    <a:cubicBezTo>
                      <a:pt x="19889" y="8818"/>
                      <a:pt x="21600" y="7850"/>
                      <a:pt x="21600" y="6750"/>
                    </a:cubicBezTo>
                    <a:cubicBezTo>
                      <a:pt x="21600" y="5649"/>
                      <a:pt x="19889" y="4681"/>
                      <a:pt x="17280" y="4064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defTabSz="457200"/>
                <a:endParaRPr lang="en-US" sz="3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  <p:sp>
            <p:nvSpPr>
              <p:cNvPr id="33" name="AutoShape 58"/>
              <p:cNvSpPr>
                <a:spLocks/>
              </p:cNvSpPr>
              <p:nvPr/>
            </p:nvSpPr>
            <p:spPr bwMode="auto">
              <a:xfrm>
                <a:off x="4996334" y="3884444"/>
                <a:ext cx="114508" cy="366050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6988" y="15416"/>
                    </a:moveTo>
                    <a:cubicBezTo>
                      <a:pt x="16954" y="15452"/>
                      <a:pt x="16923" y="15487"/>
                      <a:pt x="16883" y="15523"/>
                    </a:cubicBezTo>
                    <a:cubicBezTo>
                      <a:pt x="16677" y="15701"/>
                      <a:pt x="16414" y="15870"/>
                      <a:pt x="16066" y="16020"/>
                    </a:cubicBezTo>
                    <a:cubicBezTo>
                      <a:pt x="16057" y="16024"/>
                      <a:pt x="16044" y="16027"/>
                      <a:pt x="16038" y="16031"/>
                    </a:cubicBezTo>
                    <a:cubicBezTo>
                      <a:pt x="15662" y="16192"/>
                      <a:pt x="15214" y="16334"/>
                      <a:pt x="14705" y="16454"/>
                    </a:cubicBezTo>
                    <a:cubicBezTo>
                      <a:pt x="14697" y="16457"/>
                      <a:pt x="14692" y="16458"/>
                      <a:pt x="14686" y="16459"/>
                    </a:cubicBezTo>
                    <a:cubicBezTo>
                      <a:pt x="14163" y="16582"/>
                      <a:pt x="13584" y="16681"/>
                      <a:pt x="12960" y="16749"/>
                    </a:cubicBezTo>
                    <a:cubicBezTo>
                      <a:pt x="12279" y="16826"/>
                      <a:pt x="11560" y="16875"/>
                      <a:pt x="10800" y="16875"/>
                    </a:cubicBezTo>
                    <a:cubicBezTo>
                      <a:pt x="10037" y="16875"/>
                      <a:pt x="9318" y="16826"/>
                      <a:pt x="8640" y="16749"/>
                    </a:cubicBezTo>
                    <a:cubicBezTo>
                      <a:pt x="8016" y="16681"/>
                      <a:pt x="7435" y="16582"/>
                      <a:pt x="6914" y="16459"/>
                    </a:cubicBezTo>
                    <a:cubicBezTo>
                      <a:pt x="6908" y="16458"/>
                      <a:pt x="6901" y="16457"/>
                      <a:pt x="6893" y="16454"/>
                    </a:cubicBezTo>
                    <a:cubicBezTo>
                      <a:pt x="6385" y="16334"/>
                      <a:pt x="5937" y="16192"/>
                      <a:pt x="5562" y="16031"/>
                    </a:cubicBezTo>
                    <a:cubicBezTo>
                      <a:pt x="5553" y="16027"/>
                      <a:pt x="5541" y="16024"/>
                      <a:pt x="5531" y="16020"/>
                    </a:cubicBezTo>
                    <a:cubicBezTo>
                      <a:pt x="5184" y="15870"/>
                      <a:pt x="4921" y="15701"/>
                      <a:pt x="4715" y="15523"/>
                    </a:cubicBezTo>
                    <a:cubicBezTo>
                      <a:pt x="4676" y="15487"/>
                      <a:pt x="4644" y="15452"/>
                      <a:pt x="4612" y="15416"/>
                    </a:cubicBezTo>
                    <a:cubicBezTo>
                      <a:pt x="4437" y="15236"/>
                      <a:pt x="4320" y="15047"/>
                      <a:pt x="4320" y="14850"/>
                    </a:cubicBezTo>
                    <a:cubicBezTo>
                      <a:pt x="4320" y="14650"/>
                      <a:pt x="4437" y="14462"/>
                      <a:pt x="4612" y="14281"/>
                    </a:cubicBezTo>
                    <a:cubicBezTo>
                      <a:pt x="4644" y="14246"/>
                      <a:pt x="4676" y="14210"/>
                      <a:pt x="4715" y="14176"/>
                    </a:cubicBezTo>
                    <a:cubicBezTo>
                      <a:pt x="4921" y="13998"/>
                      <a:pt x="5184" y="13829"/>
                      <a:pt x="5531" y="13677"/>
                    </a:cubicBezTo>
                    <a:cubicBezTo>
                      <a:pt x="5541" y="13674"/>
                      <a:pt x="5553" y="13671"/>
                      <a:pt x="5562" y="13667"/>
                    </a:cubicBezTo>
                    <a:cubicBezTo>
                      <a:pt x="5937" y="13507"/>
                      <a:pt x="6385" y="13364"/>
                      <a:pt x="6893" y="13244"/>
                    </a:cubicBezTo>
                    <a:cubicBezTo>
                      <a:pt x="6901" y="13242"/>
                      <a:pt x="6908" y="13240"/>
                      <a:pt x="6914" y="13238"/>
                    </a:cubicBezTo>
                    <a:cubicBezTo>
                      <a:pt x="7435" y="13117"/>
                      <a:pt x="8016" y="13018"/>
                      <a:pt x="8640" y="12948"/>
                    </a:cubicBezTo>
                    <a:cubicBezTo>
                      <a:pt x="9318" y="12873"/>
                      <a:pt x="10037" y="12825"/>
                      <a:pt x="10800" y="12825"/>
                    </a:cubicBezTo>
                    <a:cubicBezTo>
                      <a:pt x="11560" y="12825"/>
                      <a:pt x="12279" y="12873"/>
                      <a:pt x="12960" y="12948"/>
                    </a:cubicBezTo>
                    <a:cubicBezTo>
                      <a:pt x="13584" y="13018"/>
                      <a:pt x="14163" y="13117"/>
                      <a:pt x="14686" y="13238"/>
                    </a:cubicBezTo>
                    <a:cubicBezTo>
                      <a:pt x="14692" y="13240"/>
                      <a:pt x="14697" y="13242"/>
                      <a:pt x="14705" y="13244"/>
                    </a:cubicBezTo>
                    <a:cubicBezTo>
                      <a:pt x="15214" y="13364"/>
                      <a:pt x="15662" y="13507"/>
                      <a:pt x="16038" y="13667"/>
                    </a:cubicBezTo>
                    <a:cubicBezTo>
                      <a:pt x="16044" y="13671"/>
                      <a:pt x="16057" y="13674"/>
                      <a:pt x="16066" y="13677"/>
                    </a:cubicBezTo>
                    <a:cubicBezTo>
                      <a:pt x="16414" y="13829"/>
                      <a:pt x="16677" y="13998"/>
                      <a:pt x="16883" y="14176"/>
                    </a:cubicBezTo>
                    <a:cubicBezTo>
                      <a:pt x="16923" y="14210"/>
                      <a:pt x="16954" y="14246"/>
                      <a:pt x="16988" y="14281"/>
                    </a:cubicBezTo>
                    <a:cubicBezTo>
                      <a:pt x="17161" y="14462"/>
                      <a:pt x="17280" y="14650"/>
                      <a:pt x="17280" y="14850"/>
                    </a:cubicBezTo>
                    <a:cubicBezTo>
                      <a:pt x="17280" y="15047"/>
                      <a:pt x="17161" y="15236"/>
                      <a:pt x="16988" y="15416"/>
                    </a:cubicBezTo>
                    <a:moveTo>
                      <a:pt x="12960" y="19575"/>
                    </a:moveTo>
                    <a:cubicBezTo>
                      <a:pt x="12960" y="19948"/>
                      <a:pt x="11992" y="20249"/>
                      <a:pt x="10800" y="20249"/>
                    </a:cubicBezTo>
                    <a:cubicBezTo>
                      <a:pt x="9606" y="20249"/>
                      <a:pt x="8640" y="19948"/>
                      <a:pt x="8640" y="19575"/>
                    </a:cubicBezTo>
                    <a:lnTo>
                      <a:pt x="8640" y="18156"/>
                    </a:lnTo>
                    <a:cubicBezTo>
                      <a:pt x="9338" y="18201"/>
                      <a:pt x="10059" y="18225"/>
                      <a:pt x="10800" y="18225"/>
                    </a:cubicBezTo>
                    <a:cubicBezTo>
                      <a:pt x="11541" y="18225"/>
                      <a:pt x="12262" y="18201"/>
                      <a:pt x="12960" y="18156"/>
                    </a:cubicBezTo>
                    <a:cubicBezTo>
                      <a:pt x="12960" y="18156"/>
                      <a:pt x="12960" y="19575"/>
                      <a:pt x="12960" y="19575"/>
                    </a:cubicBezTo>
                    <a:close/>
                    <a:moveTo>
                      <a:pt x="8640" y="2025"/>
                    </a:moveTo>
                    <a:cubicBezTo>
                      <a:pt x="8640" y="1651"/>
                      <a:pt x="9606" y="1350"/>
                      <a:pt x="10800" y="1350"/>
                    </a:cubicBezTo>
                    <a:cubicBezTo>
                      <a:pt x="11992" y="1350"/>
                      <a:pt x="12960" y="1651"/>
                      <a:pt x="12960" y="2025"/>
                    </a:cubicBezTo>
                    <a:lnTo>
                      <a:pt x="12960" y="11542"/>
                    </a:lnTo>
                    <a:cubicBezTo>
                      <a:pt x="12262" y="11498"/>
                      <a:pt x="11541" y="11475"/>
                      <a:pt x="10800" y="11475"/>
                    </a:cubicBezTo>
                    <a:cubicBezTo>
                      <a:pt x="10059" y="11475"/>
                      <a:pt x="9338" y="11498"/>
                      <a:pt x="8640" y="11542"/>
                    </a:cubicBezTo>
                    <a:cubicBezTo>
                      <a:pt x="8640" y="11542"/>
                      <a:pt x="8640" y="2025"/>
                      <a:pt x="8640" y="2025"/>
                    </a:cubicBezTo>
                    <a:close/>
                    <a:moveTo>
                      <a:pt x="17280" y="12164"/>
                    </a:moveTo>
                    <a:lnTo>
                      <a:pt x="17280" y="2025"/>
                    </a:lnTo>
                    <a:cubicBezTo>
                      <a:pt x="17280" y="908"/>
                      <a:pt x="14373" y="0"/>
                      <a:pt x="10800" y="0"/>
                    </a:cubicBezTo>
                    <a:cubicBezTo>
                      <a:pt x="7225" y="0"/>
                      <a:pt x="4320" y="908"/>
                      <a:pt x="4320" y="2025"/>
                    </a:cubicBezTo>
                    <a:lnTo>
                      <a:pt x="4320" y="12164"/>
                    </a:lnTo>
                    <a:cubicBezTo>
                      <a:pt x="1710" y="12781"/>
                      <a:pt x="0" y="13749"/>
                      <a:pt x="0" y="14850"/>
                    </a:cubicBezTo>
                    <a:cubicBezTo>
                      <a:pt x="0" y="15950"/>
                      <a:pt x="1710" y="16918"/>
                      <a:pt x="4320" y="17534"/>
                    </a:cubicBezTo>
                    <a:lnTo>
                      <a:pt x="4320" y="19575"/>
                    </a:lnTo>
                    <a:cubicBezTo>
                      <a:pt x="4320" y="20691"/>
                      <a:pt x="7225" y="21599"/>
                      <a:pt x="10800" y="21599"/>
                    </a:cubicBezTo>
                    <a:cubicBezTo>
                      <a:pt x="14373" y="21599"/>
                      <a:pt x="17280" y="20691"/>
                      <a:pt x="17280" y="19575"/>
                    </a:cubicBezTo>
                    <a:lnTo>
                      <a:pt x="17280" y="17534"/>
                    </a:lnTo>
                    <a:cubicBezTo>
                      <a:pt x="19889" y="16918"/>
                      <a:pt x="21600" y="15950"/>
                      <a:pt x="21600" y="14850"/>
                    </a:cubicBezTo>
                    <a:cubicBezTo>
                      <a:pt x="21600" y="13749"/>
                      <a:pt x="19889" y="12781"/>
                      <a:pt x="17280" y="12164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defTabSz="457200"/>
                <a:endParaRPr lang="en-US" sz="3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</p:grpSp>
      </p:grpSp>
      <p:grpSp>
        <p:nvGrpSpPr>
          <p:cNvPr id="18" name="Group 28"/>
          <p:cNvGrpSpPr/>
          <p:nvPr/>
        </p:nvGrpSpPr>
        <p:grpSpPr>
          <a:xfrm>
            <a:off x="9114577" y="3642308"/>
            <a:ext cx="1524011" cy="1511521"/>
            <a:chOff x="3428992" y="2714626"/>
            <a:chExt cx="1143008" cy="1071570"/>
          </a:xfrm>
        </p:grpSpPr>
        <p:sp>
          <p:nvSpPr>
            <p:cNvPr id="27" name="Rectangle 11"/>
            <p:cNvSpPr/>
            <p:nvPr/>
          </p:nvSpPr>
          <p:spPr>
            <a:xfrm>
              <a:off x="3428992" y="2714626"/>
              <a:ext cx="1143008" cy="1071570"/>
            </a:xfrm>
            <a:prstGeom prst="rect">
              <a:avLst/>
            </a:prstGeom>
            <a:solidFill>
              <a:srgbClr val="FFC35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AutoShape 59"/>
            <p:cNvSpPr>
              <a:spLocks/>
            </p:cNvSpPr>
            <p:nvPr/>
          </p:nvSpPr>
          <p:spPr bwMode="auto">
            <a:xfrm>
              <a:off x="3770344" y="3056005"/>
              <a:ext cx="398352" cy="397672"/>
            </a:xfrm>
            <a:custGeom>
              <a:avLst/>
              <a:gdLst>
                <a:gd name="T0" fmla="+- 0 10794 23"/>
                <a:gd name="T1" fmla="*/ T0 w 21543"/>
                <a:gd name="T2" fmla="*/ 10800 h 21600"/>
                <a:gd name="T3" fmla="+- 0 10794 23"/>
                <a:gd name="T4" fmla="*/ T3 w 21543"/>
                <a:gd name="T5" fmla="*/ 10800 h 21600"/>
                <a:gd name="T6" fmla="+- 0 10794 23"/>
                <a:gd name="T7" fmla="*/ T6 w 21543"/>
                <a:gd name="T8" fmla="*/ 10800 h 21600"/>
                <a:gd name="T9" fmla="+- 0 10794 23"/>
                <a:gd name="T10" fmla="*/ T9 w 21543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1543" h="21600">
                  <a:moveTo>
                    <a:pt x="16976" y="19986"/>
                  </a:moveTo>
                  <a:lnTo>
                    <a:pt x="11226" y="17680"/>
                  </a:lnTo>
                  <a:cubicBezTo>
                    <a:pt x="11088" y="17626"/>
                    <a:pt x="10946" y="17608"/>
                    <a:pt x="10806" y="17600"/>
                  </a:cubicBezTo>
                  <a:lnTo>
                    <a:pt x="19660" y="3837"/>
                  </a:lnTo>
                  <a:cubicBezTo>
                    <a:pt x="19660" y="3837"/>
                    <a:pt x="16976" y="19986"/>
                    <a:pt x="16976" y="19986"/>
                  </a:cubicBezTo>
                  <a:close/>
                  <a:moveTo>
                    <a:pt x="6859" y="16244"/>
                  </a:moveTo>
                  <a:cubicBezTo>
                    <a:pt x="6858" y="16242"/>
                    <a:pt x="6855" y="16240"/>
                    <a:pt x="6854" y="16238"/>
                  </a:cubicBezTo>
                  <a:lnTo>
                    <a:pt x="19606" y="2552"/>
                  </a:lnTo>
                  <a:lnTo>
                    <a:pt x="8735" y="19536"/>
                  </a:lnTo>
                  <a:cubicBezTo>
                    <a:pt x="8735" y="19536"/>
                    <a:pt x="6859" y="16244"/>
                    <a:pt x="6859" y="16244"/>
                  </a:cubicBezTo>
                  <a:close/>
                  <a:moveTo>
                    <a:pt x="2111" y="14024"/>
                  </a:moveTo>
                  <a:lnTo>
                    <a:pt x="17712" y="3595"/>
                  </a:lnTo>
                  <a:lnTo>
                    <a:pt x="6369" y="15770"/>
                  </a:lnTo>
                  <a:cubicBezTo>
                    <a:pt x="6309" y="15734"/>
                    <a:pt x="6256" y="15687"/>
                    <a:pt x="6190" y="15660"/>
                  </a:cubicBezTo>
                  <a:cubicBezTo>
                    <a:pt x="6190" y="15660"/>
                    <a:pt x="2111" y="14024"/>
                    <a:pt x="2111" y="14024"/>
                  </a:cubicBezTo>
                  <a:close/>
                  <a:moveTo>
                    <a:pt x="21234" y="108"/>
                  </a:moveTo>
                  <a:cubicBezTo>
                    <a:pt x="21123" y="35"/>
                    <a:pt x="20996" y="0"/>
                    <a:pt x="20868" y="0"/>
                  </a:cubicBezTo>
                  <a:cubicBezTo>
                    <a:pt x="20738" y="0"/>
                    <a:pt x="20608" y="36"/>
                    <a:pt x="20495" y="113"/>
                  </a:cubicBezTo>
                  <a:lnTo>
                    <a:pt x="299" y="13613"/>
                  </a:lnTo>
                  <a:cubicBezTo>
                    <a:pt x="91" y="13751"/>
                    <a:pt x="-23" y="13995"/>
                    <a:pt x="3" y="14244"/>
                  </a:cubicBezTo>
                  <a:cubicBezTo>
                    <a:pt x="28" y="14494"/>
                    <a:pt x="190" y="14708"/>
                    <a:pt x="422" y="14801"/>
                  </a:cubicBezTo>
                  <a:lnTo>
                    <a:pt x="5689" y="16914"/>
                  </a:lnTo>
                  <a:lnTo>
                    <a:pt x="8166" y="21259"/>
                  </a:lnTo>
                  <a:cubicBezTo>
                    <a:pt x="8284" y="21468"/>
                    <a:pt x="8505" y="21597"/>
                    <a:pt x="8743" y="21599"/>
                  </a:cubicBezTo>
                  <a:lnTo>
                    <a:pt x="8751" y="21599"/>
                  </a:lnTo>
                  <a:cubicBezTo>
                    <a:pt x="8987" y="21599"/>
                    <a:pt x="9206" y="21474"/>
                    <a:pt x="9328" y="21271"/>
                  </a:cubicBezTo>
                  <a:lnTo>
                    <a:pt x="10726" y="18934"/>
                  </a:lnTo>
                  <a:lnTo>
                    <a:pt x="17253" y="21551"/>
                  </a:lnTo>
                  <a:cubicBezTo>
                    <a:pt x="17332" y="21584"/>
                    <a:pt x="17418" y="21599"/>
                    <a:pt x="17502" y="21599"/>
                  </a:cubicBezTo>
                  <a:cubicBezTo>
                    <a:pt x="17617" y="21599"/>
                    <a:pt x="17731" y="21571"/>
                    <a:pt x="17832" y="21512"/>
                  </a:cubicBezTo>
                  <a:cubicBezTo>
                    <a:pt x="18010" y="21412"/>
                    <a:pt x="18133" y="21238"/>
                    <a:pt x="18167" y="21035"/>
                  </a:cubicBezTo>
                  <a:lnTo>
                    <a:pt x="21533" y="785"/>
                  </a:lnTo>
                  <a:cubicBezTo>
                    <a:pt x="21576" y="520"/>
                    <a:pt x="21459" y="254"/>
                    <a:pt x="21234" y="108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38100" tIns="38100" rIns="38100" bIns="38100" anchor="ctr"/>
            <a:lstStyle/>
            <a:p>
              <a:pPr defTabSz="457200"/>
              <a:endParaRPr lang="en-US" sz="3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</p:grpSp>
      <p:grpSp>
        <p:nvGrpSpPr>
          <p:cNvPr id="19" name="Group 26"/>
          <p:cNvGrpSpPr/>
          <p:nvPr/>
        </p:nvGrpSpPr>
        <p:grpSpPr>
          <a:xfrm>
            <a:off x="10638588" y="2130787"/>
            <a:ext cx="1524011" cy="1511521"/>
            <a:chOff x="4572000" y="1643056"/>
            <a:chExt cx="1143008" cy="1071570"/>
          </a:xfrm>
        </p:grpSpPr>
        <p:sp>
          <p:nvSpPr>
            <p:cNvPr id="23" name="Rectangle 12"/>
            <p:cNvSpPr/>
            <p:nvPr/>
          </p:nvSpPr>
          <p:spPr>
            <a:xfrm>
              <a:off x="4572000" y="1643056"/>
              <a:ext cx="1143008" cy="1071570"/>
            </a:xfrm>
            <a:prstGeom prst="rect">
              <a:avLst/>
            </a:prstGeom>
            <a:solidFill>
              <a:srgbClr val="FF6E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4" name="Group 24"/>
            <p:cNvGrpSpPr/>
            <p:nvPr/>
          </p:nvGrpSpPr>
          <p:grpSpPr>
            <a:xfrm>
              <a:off x="4984790" y="1965928"/>
              <a:ext cx="398352" cy="373200"/>
              <a:chOff x="3357554" y="4643452"/>
              <a:chExt cx="366676" cy="343525"/>
            </a:xfrm>
            <a:solidFill>
              <a:schemeClr val="bg1"/>
            </a:solidFill>
          </p:grpSpPr>
          <p:sp>
            <p:nvSpPr>
              <p:cNvPr id="25" name="AutoShape 110"/>
              <p:cNvSpPr>
                <a:spLocks/>
              </p:cNvSpPr>
              <p:nvPr/>
            </p:nvSpPr>
            <p:spPr bwMode="auto">
              <a:xfrm>
                <a:off x="3403860" y="4689131"/>
                <a:ext cx="274069" cy="18333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699" y="20255"/>
                    </a:moveTo>
                    <a:lnTo>
                      <a:pt x="899" y="20255"/>
                    </a:lnTo>
                    <a:lnTo>
                      <a:pt x="899" y="1350"/>
                    </a:lnTo>
                    <a:lnTo>
                      <a:pt x="20699" y="1350"/>
                    </a:lnTo>
                    <a:cubicBezTo>
                      <a:pt x="20699" y="1350"/>
                      <a:pt x="20699" y="20255"/>
                      <a:pt x="20699" y="20255"/>
                    </a:cubicBezTo>
                    <a:close/>
                    <a:moveTo>
                      <a:pt x="20699" y="0"/>
                    </a:moveTo>
                    <a:lnTo>
                      <a:pt x="899" y="5"/>
                    </a:lnTo>
                    <a:cubicBezTo>
                      <a:pt x="402" y="5"/>
                      <a:pt x="0" y="603"/>
                      <a:pt x="0" y="1350"/>
                    </a:cubicBezTo>
                    <a:lnTo>
                      <a:pt x="0" y="20249"/>
                    </a:lnTo>
                    <a:cubicBezTo>
                      <a:pt x="0" y="20996"/>
                      <a:pt x="402" y="21599"/>
                      <a:pt x="899" y="21599"/>
                    </a:cubicBezTo>
                    <a:lnTo>
                      <a:pt x="20699" y="21599"/>
                    </a:lnTo>
                    <a:cubicBezTo>
                      <a:pt x="21197" y="21599"/>
                      <a:pt x="21600" y="20996"/>
                      <a:pt x="21600" y="20249"/>
                    </a:cubicBezTo>
                    <a:lnTo>
                      <a:pt x="21600" y="1350"/>
                    </a:lnTo>
                    <a:cubicBezTo>
                      <a:pt x="21600" y="603"/>
                      <a:pt x="21197" y="0"/>
                      <a:pt x="20699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defTabSz="457200"/>
                <a:endParaRPr lang="en-US" sz="3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  <p:sp>
            <p:nvSpPr>
              <p:cNvPr id="26" name="AutoShape 111"/>
              <p:cNvSpPr>
                <a:spLocks/>
              </p:cNvSpPr>
              <p:nvPr/>
            </p:nvSpPr>
            <p:spPr bwMode="auto">
              <a:xfrm>
                <a:off x="3357554" y="4643452"/>
                <a:ext cx="366676" cy="34352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249" y="16562"/>
                    </a:moveTo>
                    <a:cubicBezTo>
                      <a:pt x="20249" y="16959"/>
                      <a:pt x="19946" y="17282"/>
                      <a:pt x="19575" y="17282"/>
                    </a:cubicBezTo>
                    <a:lnTo>
                      <a:pt x="13499" y="17282"/>
                    </a:lnTo>
                    <a:lnTo>
                      <a:pt x="8099" y="17282"/>
                    </a:lnTo>
                    <a:lnTo>
                      <a:pt x="2024" y="17282"/>
                    </a:lnTo>
                    <a:cubicBezTo>
                      <a:pt x="1651" y="17282"/>
                      <a:pt x="1349" y="16959"/>
                      <a:pt x="1349" y="16562"/>
                    </a:cubicBezTo>
                    <a:lnTo>
                      <a:pt x="1349" y="2160"/>
                    </a:lnTo>
                    <a:cubicBezTo>
                      <a:pt x="1349" y="1762"/>
                      <a:pt x="1651" y="1440"/>
                      <a:pt x="2024" y="1440"/>
                    </a:cubicBezTo>
                    <a:lnTo>
                      <a:pt x="19575" y="1440"/>
                    </a:lnTo>
                    <a:cubicBezTo>
                      <a:pt x="19946" y="1440"/>
                      <a:pt x="20249" y="1762"/>
                      <a:pt x="20249" y="2160"/>
                    </a:cubicBezTo>
                    <a:cubicBezTo>
                      <a:pt x="20249" y="2160"/>
                      <a:pt x="20249" y="16562"/>
                      <a:pt x="20249" y="16562"/>
                    </a:cubicBezTo>
                    <a:close/>
                    <a:moveTo>
                      <a:pt x="19575" y="0"/>
                    </a:moveTo>
                    <a:lnTo>
                      <a:pt x="2024" y="0"/>
                    </a:lnTo>
                    <a:cubicBezTo>
                      <a:pt x="905" y="0"/>
                      <a:pt x="0" y="966"/>
                      <a:pt x="0" y="2160"/>
                    </a:cubicBezTo>
                    <a:lnTo>
                      <a:pt x="0" y="16562"/>
                    </a:lnTo>
                    <a:cubicBezTo>
                      <a:pt x="0" y="17753"/>
                      <a:pt x="903" y="18718"/>
                      <a:pt x="2018" y="18721"/>
                    </a:cubicBezTo>
                    <a:lnTo>
                      <a:pt x="8774" y="18721"/>
                    </a:lnTo>
                    <a:lnTo>
                      <a:pt x="8774" y="19597"/>
                    </a:lnTo>
                    <a:lnTo>
                      <a:pt x="4561" y="20181"/>
                    </a:lnTo>
                    <a:cubicBezTo>
                      <a:pt x="4260" y="20262"/>
                      <a:pt x="4049" y="20549"/>
                      <a:pt x="4049" y="20879"/>
                    </a:cubicBezTo>
                    <a:cubicBezTo>
                      <a:pt x="4049" y="21277"/>
                      <a:pt x="4351" y="21599"/>
                      <a:pt x="4724" y="21599"/>
                    </a:cubicBezTo>
                    <a:lnTo>
                      <a:pt x="16874" y="21599"/>
                    </a:lnTo>
                    <a:cubicBezTo>
                      <a:pt x="17248" y="21599"/>
                      <a:pt x="17549" y="21277"/>
                      <a:pt x="17549" y="20879"/>
                    </a:cubicBezTo>
                    <a:cubicBezTo>
                      <a:pt x="17549" y="20549"/>
                      <a:pt x="17339" y="20262"/>
                      <a:pt x="17038" y="20181"/>
                    </a:cubicBezTo>
                    <a:lnTo>
                      <a:pt x="12824" y="19597"/>
                    </a:lnTo>
                    <a:lnTo>
                      <a:pt x="12824" y="18721"/>
                    </a:lnTo>
                    <a:lnTo>
                      <a:pt x="19581" y="18721"/>
                    </a:lnTo>
                    <a:cubicBezTo>
                      <a:pt x="20696" y="18718"/>
                      <a:pt x="21600" y="17753"/>
                      <a:pt x="21600" y="16562"/>
                    </a:cubicBezTo>
                    <a:lnTo>
                      <a:pt x="21600" y="2160"/>
                    </a:lnTo>
                    <a:cubicBezTo>
                      <a:pt x="21600" y="966"/>
                      <a:pt x="20692" y="0"/>
                      <a:pt x="19575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defTabSz="457200"/>
                <a:endParaRPr lang="en-US" sz="3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</p:grpSp>
      </p:grpSp>
      <p:grpSp>
        <p:nvGrpSpPr>
          <p:cNvPr id="20" name="Group 29"/>
          <p:cNvGrpSpPr/>
          <p:nvPr/>
        </p:nvGrpSpPr>
        <p:grpSpPr>
          <a:xfrm>
            <a:off x="9114577" y="2130787"/>
            <a:ext cx="1524011" cy="1511521"/>
            <a:chOff x="3428992" y="1643056"/>
            <a:chExt cx="1143008" cy="1071570"/>
          </a:xfrm>
        </p:grpSpPr>
        <p:sp>
          <p:nvSpPr>
            <p:cNvPr id="21" name="Rectangle 10"/>
            <p:cNvSpPr/>
            <p:nvPr/>
          </p:nvSpPr>
          <p:spPr>
            <a:xfrm>
              <a:off x="3428992" y="1643056"/>
              <a:ext cx="1143008" cy="1071570"/>
            </a:xfrm>
            <a:prstGeom prst="rect">
              <a:avLst/>
            </a:prstGeom>
            <a:solidFill>
              <a:srgbClr val="A5779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AutoShape 112"/>
            <p:cNvSpPr>
              <a:spLocks/>
            </p:cNvSpPr>
            <p:nvPr/>
          </p:nvSpPr>
          <p:spPr bwMode="auto">
            <a:xfrm>
              <a:off x="3770371" y="1964927"/>
              <a:ext cx="397672" cy="398352"/>
            </a:xfrm>
            <a:custGeom>
              <a:avLst/>
              <a:gdLst>
                <a:gd name="T0" fmla="*/ 10510 w 21020"/>
                <a:gd name="T1" fmla="*/ 10800 h 21600"/>
                <a:gd name="T2" fmla="*/ 10510 w 21020"/>
                <a:gd name="T3" fmla="*/ 10800 h 21600"/>
                <a:gd name="T4" fmla="*/ 10510 w 21020"/>
                <a:gd name="T5" fmla="*/ 10800 h 21600"/>
                <a:gd name="T6" fmla="*/ 10510 w 2102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020" h="21600">
                  <a:moveTo>
                    <a:pt x="18846" y="7946"/>
                  </a:moveTo>
                  <a:lnTo>
                    <a:pt x="17740" y="9091"/>
                  </a:lnTo>
                  <a:cubicBezTo>
                    <a:pt x="17740" y="8939"/>
                    <a:pt x="17758" y="8792"/>
                    <a:pt x="17744" y="8636"/>
                  </a:cubicBezTo>
                  <a:cubicBezTo>
                    <a:pt x="17629" y="7331"/>
                    <a:pt x="17036" y="6068"/>
                    <a:pt x="16074" y="5080"/>
                  </a:cubicBezTo>
                  <a:cubicBezTo>
                    <a:pt x="15004" y="3980"/>
                    <a:pt x="13585" y="3348"/>
                    <a:pt x="12180" y="3345"/>
                  </a:cubicBezTo>
                  <a:lnTo>
                    <a:pt x="13268" y="2218"/>
                  </a:lnTo>
                  <a:cubicBezTo>
                    <a:pt x="13812" y="1659"/>
                    <a:pt x="14572" y="1350"/>
                    <a:pt x="15403" y="1350"/>
                  </a:cubicBezTo>
                  <a:cubicBezTo>
                    <a:pt x="16460" y="1350"/>
                    <a:pt x="17546" y="1840"/>
                    <a:pt x="18381" y="2696"/>
                  </a:cubicBezTo>
                  <a:cubicBezTo>
                    <a:pt x="19165" y="3500"/>
                    <a:pt x="19631" y="4499"/>
                    <a:pt x="19698" y="5510"/>
                  </a:cubicBezTo>
                  <a:cubicBezTo>
                    <a:pt x="19760" y="6453"/>
                    <a:pt x="19457" y="7317"/>
                    <a:pt x="18846" y="7946"/>
                  </a:cubicBezTo>
                  <a:moveTo>
                    <a:pt x="5828" y="19329"/>
                  </a:moveTo>
                  <a:cubicBezTo>
                    <a:pt x="5813" y="18424"/>
                    <a:pt x="5454" y="17481"/>
                    <a:pt x="4730" y="16739"/>
                  </a:cubicBezTo>
                  <a:cubicBezTo>
                    <a:pt x="4046" y="16034"/>
                    <a:pt x="3150" y="15628"/>
                    <a:pt x="2257" y="15592"/>
                  </a:cubicBezTo>
                  <a:lnTo>
                    <a:pt x="2911" y="13157"/>
                  </a:lnTo>
                  <a:cubicBezTo>
                    <a:pt x="2959" y="12995"/>
                    <a:pt x="3052" y="12835"/>
                    <a:pt x="3168" y="12695"/>
                  </a:cubicBezTo>
                  <a:cubicBezTo>
                    <a:pt x="4485" y="11726"/>
                    <a:pt x="6512" y="12012"/>
                    <a:pt x="7920" y="13460"/>
                  </a:cubicBezTo>
                  <a:cubicBezTo>
                    <a:pt x="9409" y="14990"/>
                    <a:pt x="9639" y="17230"/>
                    <a:pt x="8492" y="18568"/>
                  </a:cubicBezTo>
                  <a:cubicBezTo>
                    <a:pt x="8416" y="18609"/>
                    <a:pt x="8339" y="18648"/>
                    <a:pt x="8256" y="18675"/>
                  </a:cubicBezTo>
                  <a:cubicBezTo>
                    <a:pt x="8256" y="18675"/>
                    <a:pt x="5828" y="19329"/>
                    <a:pt x="5828" y="19329"/>
                  </a:cubicBezTo>
                  <a:close/>
                  <a:moveTo>
                    <a:pt x="2737" y="20164"/>
                  </a:moveTo>
                  <a:cubicBezTo>
                    <a:pt x="2665" y="20181"/>
                    <a:pt x="2443" y="20239"/>
                    <a:pt x="2291" y="20249"/>
                  </a:cubicBezTo>
                  <a:cubicBezTo>
                    <a:pt x="1751" y="20244"/>
                    <a:pt x="1313" y="19792"/>
                    <a:pt x="1313" y="19237"/>
                  </a:cubicBezTo>
                  <a:cubicBezTo>
                    <a:pt x="1321" y="19124"/>
                    <a:pt x="1365" y="18929"/>
                    <a:pt x="1380" y="18857"/>
                  </a:cubicBezTo>
                  <a:lnTo>
                    <a:pt x="2071" y="16283"/>
                  </a:lnTo>
                  <a:cubicBezTo>
                    <a:pt x="2822" y="16261"/>
                    <a:pt x="3630" y="16562"/>
                    <a:pt x="4265" y="17215"/>
                  </a:cubicBezTo>
                  <a:cubicBezTo>
                    <a:pt x="4911" y="17878"/>
                    <a:pt x="5214" y="18725"/>
                    <a:pt x="5181" y="19504"/>
                  </a:cubicBezTo>
                  <a:cubicBezTo>
                    <a:pt x="5181" y="19504"/>
                    <a:pt x="2737" y="20164"/>
                    <a:pt x="2737" y="20164"/>
                  </a:cubicBezTo>
                  <a:close/>
                  <a:moveTo>
                    <a:pt x="6888" y="11179"/>
                  </a:moveTo>
                  <a:cubicBezTo>
                    <a:pt x="6280" y="10927"/>
                    <a:pt x="5642" y="10783"/>
                    <a:pt x="5004" y="10774"/>
                  </a:cubicBezTo>
                  <a:lnTo>
                    <a:pt x="10063" y="5536"/>
                  </a:lnTo>
                  <a:cubicBezTo>
                    <a:pt x="10838" y="4759"/>
                    <a:pt x="11966" y="4536"/>
                    <a:pt x="13077" y="4819"/>
                  </a:cubicBezTo>
                  <a:cubicBezTo>
                    <a:pt x="13077" y="4819"/>
                    <a:pt x="6888" y="11179"/>
                    <a:pt x="6888" y="11179"/>
                  </a:cubicBezTo>
                  <a:close/>
                  <a:moveTo>
                    <a:pt x="9717" y="13672"/>
                  </a:moveTo>
                  <a:cubicBezTo>
                    <a:pt x="9473" y="13258"/>
                    <a:pt x="9194" y="12859"/>
                    <a:pt x="8848" y="12505"/>
                  </a:cubicBezTo>
                  <a:cubicBezTo>
                    <a:pt x="8447" y="12093"/>
                    <a:pt x="7986" y="11770"/>
                    <a:pt x="7507" y="11498"/>
                  </a:cubicBezTo>
                  <a:lnTo>
                    <a:pt x="13767" y="5064"/>
                  </a:lnTo>
                  <a:cubicBezTo>
                    <a:pt x="14259" y="5288"/>
                    <a:pt x="14729" y="5607"/>
                    <a:pt x="15145" y="6035"/>
                  </a:cubicBezTo>
                  <a:cubicBezTo>
                    <a:pt x="15500" y="6398"/>
                    <a:pt x="15775" y="6806"/>
                    <a:pt x="15987" y="7229"/>
                  </a:cubicBezTo>
                  <a:cubicBezTo>
                    <a:pt x="15987" y="7229"/>
                    <a:pt x="9717" y="13672"/>
                    <a:pt x="9717" y="13672"/>
                  </a:cubicBezTo>
                  <a:close/>
                  <a:moveTo>
                    <a:pt x="10519" y="16061"/>
                  </a:moveTo>
                  <a:cubicBezTo>
                    <a:pt x="10465" y="15452"/>
                    <a:pt x="10298" y="14854"/>
                    <a:pt x="10047" y="14288"/>
                  </a:cubicBezTo>
                  <a:lnTo>
                    <a:pt x="16257" y="7906"/>
                  </a:lnTo>
                  <a:cubicBezTo>
                    <a:pt x="16637" y="9140"/>
                    <a:pt x="16442" y="10429"/>
                    <a:pt x="15610" y="11284"/>
                  </a:cubicBezTo>
                  <a:cubicBezTo>
                    <a:pt x="15604" y="11290"/>
                    <a:pt x="15598" y="11293"/>
                    <a:pt x="15593" y="11298"/>
                  </a:cubicBezTo>
                  <a:lnTo>
                    <a:pt x="15602" y="11306"/>
                  </a:lnTo>
                  <a:lnTo>
                    <a:pt x="10525" y="16565"/>
                  </a:lnTo>
                  <a:cubicBezTo>
                    <a:pt x="10527" y="16397"/>
                    <a:pt x="10534" y="16232"/>
                    <a:pt x="10519" y="16061"/>
                  </a:cubicBezTo>
                  <a:moveTo>
                    <a:pt x="19308" y="1741"/>
                  </a:moveTo>
                  <a:cubicBezTo>
                    <a:pt x="18228" y="632"/>
                    <a:pt x="16805" y="0"/>
                    <a:pt x="15403" y="0"/>
                  </a:cubicBezTo>
                  <a:cubicBezTo>
                    <a:pt x="14220" y="0"/>
                    <a:pt x="13131" y="450"/>
                    <a:pt x="12335" y="1266"/>
                  </a:cubicBezTo>
                  <a:lnTo>
                    <a:pt x="9138" y="4577"/>
                  </a:lnTo>
                  <a:cubicBezTo>
                    <a:pt x="9129" y="4585"/>
                    <a:pt x="9118" y="4592"/>
                    <a:pt x="9108" y="4602"/>
                  </a:cubicBezTo>
                  <a:cubicBezTo>
                    <a:pt x="9103" y="4608"/>
                    <a:pt x="9100" y="4614"/>
                    <a:pt x="9095" y="4620"/>
                  </a:cubicBezTo>
                  <a:lnTo>
                    <a:pt x="9096" y="4621"/>
                  </a:lnTo>
                  <a:lnTo>
                    <a:pt x="2310" y="11647"/>
                  </a:lnTo>
                  <a:cubicBezTo>
                    <a:pt x="1998" y="11966"/>
                    <a:pt x="1771" y="12364"/>
                    <a:pt x="1645" y="12797"/>
                  </a:cubicBezTo>
                  <a:lnTo>
                    <a:pt x="102" y="18541"/>
                  </a:lnTo>
                  <a:cubicBezTo>
                    <a:pt x="100" y="18557"/>
                    <a:pt x="0" y="19008"/>
                    <a:pt x="0" y="19237"/>
                  </a:cubicBezTo>
                  <a:cubicBezTo>
                    <a:pt x="0" y="20541"/>
                    <a:pt x="1030" y="21599"/>
                    <a:pt x="2302" y="21599"/>
                  </a:cubicBezTo>
                  <a:cubicBezTo>
                    <a:pt x="2554" y="21599"/>
                    <a:pt x="3044" y="21475"/>
                    <a:pt x="3062" y="21473"/>
                  </a:cubicBezTo>
                  <a:lnTo>
                    <a:pt x="8630" y="19969"/>
                  </a:lnTo>
                  <a:cubicBezTo>
                    <a:pt x="9054" y="19839"/>
                    <a:pt x="9439" y="19604"/>
                    <a:pt x="9750" y="19283"/>
                  </a:cubicBezTo>
                  <a:lnTo>
                    <a:pt x="19776" y="8899"/>
                  </a:lnTo>
                  <a:cubicBezTo>
                    <a:pt x="21600" y="7023"/>
                    <a:pt x="21394" y="3881"/>
                    <a:pt x="19308" y="1741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38100" tIns="38100" rIns="38100" bIns="38100" anchor="ctr"/>
            <a:lstStyle/>
            <a:p>
              <a:pPr defTabSz="457200"/>
              <a:endParaRPr lang="en-US" sz="3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621955" y="2829778"/>
            <a:ext cx="8221367" cy="81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 algn="just">
              <a:lnSpc>
                <a:spcPct val="130000"/>
              </a:lnSpc>
            </a:pPr>
            <a:r>
              <a:rPr lang="zh-CN" altLang="en-US" dirty="0">
                <a:solidFill>
                  <a:schemeClr val="bg1"/>
                </a:solidFill>
              </a:rPr>
              <a:t>地址管理可以新增地址及对已有的地址进行编辑。下面我们一起进行地址新增和编辑的云开发。</a:t>
            </a:r>
          </a:p>
        </p:txBody>
      </p:sp>
    </p:spTree>
    <p:extLst>
      <p:ext uri="{BB962C8B-B14F-4D97-AF65-F5344CB8AC3E}">
        <p14:creationId xmlns:p14="http://schemas.microsoft.com/office/powerpoint/2010/main" val="15950515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1.4</a:t>
            </a:r>
            <a:r>
              <a:rPr lang="zh-CN" altLang="en-US" dirty="0"/>
              <a:t>　新增地址地址云开发</a:t>
            </a:r>
            <a:endParaRPr lang="en-US" altLang="zh-CN" dirty="0"/>
          </a:p>
        </p:txBody>
      </p:sp>
      <p:pic>
        <p:nvPicPr>
          <p:cNvPr id="36" name="图片 35">
            <a:extLst>
              <a:ext uri="{FF2B5EF4-FFF2-40B4-BE49-F238E27FC236}">
                <a16:creationId xmlns:a16="http://schemas.microsoft.com/office/drawing/2014/main" xmlns="" id="{49A5B7F9-E4BD-48B7-8691-79F1684B3F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1615" y="953238"/>
            <a:ext cx="3580952" cy="5904762"/>
          </a:xfrm>
          <a:prstGeom prst="rect">
            <a:avLst/>
          </a:prstGeom>
        </p:spPr>
      </p:pic>
      <p:pic>
        <p:nvPicPr>
          <p:cNvPr id="37" name="图片 36">
            <a:extLst>
              <a:ext uri="{FF2B5EF4-FFF2-40B4-BE49-F238E27FC236}">
                <a16:creationId xmlns:a16="http://schemas.microsoft.com/office/drawing/2014/main" xmlns="" id="{B324D13C-A369-48F0-A8D4-651BAF0484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2733" y="953237"/>
            <a:ext cx="3343979" cy="5904763"/>
          </a:xfrm>
          <a:prstGeom prst="rect">
            <a:avLst/>
          </a:prstGeom>
        </p:spPr>
      </p:pic>
      <p:pic>
        <p:nvPicPr>
          <p:cNvPr id="39" name="图片 38">
            <a:extLst>
              <a:ext uri="{FF2B5EF4-FFF2-40B4-BE49-F238E27FC236}">
                <a16:creationId xmlns:a16="http://schemas.microsoft.com/office/drawing/2014/main" xmlns="" id="{21BB7BAA-C878-4CB4-A466-CA5375BB9A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178" y="6228147"/>
            <a:ext cx="7786389" cy="5958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9F719781-98C8-4A02-B087-A698E9E7A9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6507" y="2943225"/>
            <a:ext cx="2066925" cy="485775"/>
          </a:xfrm>
          <a:prstGeom prst="rect">
            <a:avLst/>
          </a:prstGeom>
        </p:spPr>
      </p:pic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xmlns="" id="{46E39399-F826-4F44-9A4D-C94EADFBABFE}"/>
              </a:ext>
            </a:extLst>
          </p:cNvPr>
          <p:cNvCxnSpPr/>
          <p:nvPr/>
        </p:nvCxnSpPr>
        <p:spPr>
          <a:xfrm>
            <a:off x="5917721" y="2242868"/>
            <a:ext cx="2734573" cy="52621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3731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1.4</a:t>
            </a:r>
            <a:r>
              <a:rPr lang="zh-CN" altLang="en-US" dirty="0"/>
              <a:t>　编辑地址云开发</a:t>
            </a:r>
            <a:endParaRPr lang="en-US" altLang="zh-CN" dirty="0"/>
          </a:p>
        </p:txBody>
      </p:sp>
      <p:pic>
        <p:nvPicPr>
          <p:cNvPr id="34" name="图片 33">
            <a:extLst>
              <a:ext uri="{FF2B5EF4-FFF2-40B4-BE49-F238E27FC236}">
                <a16:creationId xmlns:a16="http://schemas.microsoft.com/office/drawing/2014/main" xmlns="" id="{9EA0409C-531B-43BD-8376-441B22C28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5409" y="981382"/>
            <a:ext cx="3132303" cy="5689637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xmlns="" id="{139EB436-6F56-419A-AB25-2DBE9123E2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4603" y="985846"/>
            <a:ext cx="3210106" cy="5703061"/>
          </a:xfrm>
          <a:prstGeom prst="rect">
            <a:avLst/>
          </a:prstGeom>
        </p:spPr>
      </p:pic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xmlns="" id="{7A4CBD62-9C91-4422-A53C-B90A41C9208D}"/>
              </a:ext>
            </a:extLst>
          </p:cNvPr>
          <p:cNvCxnSpPr/>
          <p:nvPr/>
        </p:nvCxnSpPr>
        <p:spPr>
          <a:xfrm flipV="1">
            <a:off x="2070340" y="1889185"/>
            <a:ext cx="3148641" cy="15527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6293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1.4</a:t>
            </a:r>
            <a:r>
              <a:rPr lang="zh-CN" altLang="en-US" dirty="0"/>
              <a:t>　新增地址及编辑地址云开发</a:t>
            </a:r>
            <a:endParaRPr lang="en-US" altLang="zh-CN" dirty="0"/>
          </a:p>
        </p:txBody>
      </p:sp>
      <p:sp>
        <p:nvSpPr>
          <p:cNvPr id="19" name="矩形 18"/>
          <p:cNvSpPr/>
          <p:nvPr/>
        </p:nvSpPr>
        <p:spPr>
          <a:xfrm>
            <a:off x="0" y="1973600"/>
            <a:ext cx="12192000" cy="4707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528981" y="1971169"/>
            <a:ext cx="10637245" cy="381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600" dirty="0"/>
              <a:t>"pages/</a:t>
            </a:r>
            <a:r>
              <a:rPr lang="en-US" altLang="zh-CN" sz="1600" dirty="0" err="1"/>
              <a:t>addressAdd</a:t>
            </a:r>
            <a:r>
              <a:rPr lang="en-US" altLang="zh-CN" sz="1600" dirty="0"/>
              <a:t>/</a:t>
            </a:r>
            <a:r>
              <a:rPr lang="en-US" altLang="zh-CN" sz="1600" dirty="0" err="1"/>
              <a:t>addressAdd</a:t>
            </a:r>
            <a:r>
              <a:rPr lang="en-US" altLang="zh-CN" sz="1600" dirty="0"/>
              <a:t>",</a:t>
            </a:r>
          </a:p>
        </p:txBody>
      </p:sp>
      <p:sp>
        <p:nvSpPr>
          <p:cNvPr id="17" name="矩形 16"/>
          <p:cNvSpPr/>
          <p:nvPr/>
        </p:nvSpPr>
        <p:spPr>
          <a:xfrm>
            <a:off x="528981" y="1025631"/>
            <a:ext cx="11358219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30000"/>
              </a:lnSpc>
              <a:buClr>
                <a:srgbClr val="FF0000"/>
              </a:buClr>
              <a:buFont typeface="Wingdings" panose="05000000000000000000" pitchFamily="2" charset="2"/>
              <a:buChar char="n"/>
            </a:pPr>
            <a:r>
              <a:rPr lang="zh-CN" altLang="en-US" sz="2000" dirty="0"/>
              <a:t>（</a:t>
            </a:r>
            <a:r>
              <a:rPr lang="en-US" altLang="zh-CN" sz="2000" dirty="0"/>
              <a:t>1</a:t>
            </a:r>
            <a:r>
              <a:rPr lang="zh-CN" altLang="en-US" sz="2000" dirty="0"/>
              <a:t>）在</a:t>
            </a:r>
            <a:r>
              <a:rPr lang="en-US" altLang="zh-CN" sz="2000" dirty="0"/>
              <a:t>app.json</a:t>
            </a:r>
            <a:r>
              <a:rPr lang="zh-CN" altLang="en-US" sz="2000" dirty="0"/>
              <a:t>文件里配置</a:t>
            </a:r>
            <a:r>
              <a:rPr lang="en-US" altLang="zh-CN" sz="2000" dirty="0" err="1"/>
              <a:t>addressAdd</a:t>
            </a:r>
            <a:r>
              <a:rPr lang="zh-CN" altLang="en-US" sz="2000" dirty="0"/>
              <a:t>，新增和编辑地址目录。新增和编辑可以用一个页面进行控制显示。代码如下。</a:t>
            </a:r>
          </a:p>
        </p:txBody>
      </p:sp>
      <p:sp>
        <p:nvSpPr>
          <p:cNvPr id="7" name="矩形 6"/>
          <p:cNvSpPr/>
          <p:nvPr/>
        </p:nvSpPr>
        <p:spPr>
          <a:xfrm>
            <a:off x="0" y="2996826"/>
            <a:ext cx="12192000" cy="47631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528981" y="2994395"/>
            <a:ext cx="10637245" cy="381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600" dirty="0"/>
              <a:t>{ "</a:t>
            </a:r>
            <a:r>
              <a:rPr lang="en-US" altLang="zh-CN" sz="1600" dirty="0" err="1"/>
              <a:t>navigationBarTitleText</a:t>
            </a:r>
            <a:r>
              <a:rPr lang="en-US" altLang="zh-CN" sz="1600" dirty="0"/>
              <a:t>": "</a:t>
            </a:r>
            <a:r>
              <a:rPr lang="zh-CN" altLang="en-US" sz="1600" dirty="0"/>
              <a:t>地址管理</a:t>
            </a:r>
            <a:r>
              <a:rPr lang="en-US" altLang="zh-CN" sz="1600" dirty="0"/>
              <a:t>"  }</a:t>
            </a:r>
          </a:p>
        </p:txBody>
      </p:sp>
      <p:sp>
        <p:nvSpPr>
          <p:cNvPr id="9" name="矩形 8"/>
          <p:cNvSpPr/>
          <p:nvPr/>
        </p:nvSpPr>
        <p:spPr>
          <a:xfrm>
            <a:off x="528981" y="2443448"/>
            <a:ext cx="11358219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30000"/>
              </a:lnSpc>
              <a:buClr>
                <a:srgbClr val="FF0000"/>
              </a:buClr>
              <a:buFont typeface="Wingdings" panose="05000000000000000000" pitchFamily="2" charset="2"/>
              <a:buChar char="n"/>
            </a:pPr>
            <a:r>
              <a:rPr lang="zh-CN" altLang="en-US" sz="2000" dirty="0"/>
              <a:t>（</a:t>
            </a:r>
            <a:r>
              <a:rPr lang="en-US" altLang="zh-CN" sz="2000" dirty="0"/>
              <a:t>2</a:t>
            </a:r>
            <a:r>
              <a:rPr lang="zh-CN" altLang="en-US" sz="2000" dirty="0"/>
              <a:t>）在</a:t>
            </a:r>
            <a:r>
              <a:rPr lang="en-US" altLang="zh-CN" sz="2000" dirty="0"/>
              <a:t>pages/</a:t>
            </a:r>
            <a:r>
              <a:rPr lang="en-US" altLang="zh-CN" sz="2000" dirty="0" err="1"/>
              <a:t>addressAdd</a:t>
            </a:r>
            <a:r>
              <a:rPr lang="en-US" altLang="zh-CN" sz="2000" dirty="0"/>
              <a:t>/</a:t>
            </a:r>
            <a:r>
              <a:rPr lang="en-US" altLang="zh-CN" sz="2000" dirty="0" err="1"/>
              <a:t>addressAdd</a:t>
            </a:r>
            <a:r>
              <a:rPr lang="en-US" altLang="zh-CN" sz="2000" dirty="0"/>
              <a:t>/</a:t>
            </a:r>
            <a:r>
              <a:rPr lang="en-US" altLang="zh-CN" sz="2000" dirty="0" err="1"/>
              <a:t>addressAdd.json</a:t>
            </a:r>
            <a:r>
              <a:rPr lang="zh-CN" altLang="en-US" sz="2000" dirty="0"/>
              <a:t>文件里配置导航栏标题。代码如下。</a:t>
            </a:r>
          </a:p>
        </p:txBody>
      </p:sp>
      <p:sp>
        <p:nvSpPr>
          <p:cNvPr id="10" name="矩形 9"/>
          <p:cNvSpPr/>
          <p:nvPr/>
        </p:nvSpPr>
        <p:spPr>
          <a:xfrm>
            <a:off x="0" y="4028001"/>
            <a:ext cx="12192000" cy="279064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200507" y="4041404"/>
            <a:ext cx="12263741" cy="27638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en-US" altLang="zh-CN" sz="1500" dirty="0"/>
              <a:t>&lt;view class="content"&gt; 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en-US" altLang="zh-CN" sz="1500" dirty="0"/>
              <a:t>  &lt;view class="</a:t>
            </a:r>
            <a:r>
              <a:rPr lang="en-US" altLang="zh-CN" sz="1500" dirty="0" err="1"/>
              <a:t>hr</a:t>
            </a:r>
            <a:r>
              <a:rPr lang="en-US" altLang="zh-CN" sz="1500" dirty="0"/>
              <a:t>"&gt;&lt;/view&gt;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en-US" altLang="zh-CN" sz="1500" dirty="0"/>
              <a:t>  &lt;view class="</a:t>
            </a:r>
            <a:r>
              <a:rPr lang="en-US" altLang="zh-CN" sz="1500" dirty="0" err="1"/>
              <a:t>bg</a:t>
            </a:r>
            <a:r>
              <a:rPr lang="en-US" altLang="zh-CN" sz="1500" dirty="0"/>
              <a:t>"&gt;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en-US" altLang="zh-CN" sz="1500" dirty="0"/>
              <a:t>    &lt;form </a:t>
            </a:r>
            <a:r>
              <a:rPr lang="en-US" altLang="zh-CN" sz="1500" dirty="0" err="1"/>
              <a:t>bindsubmit</a:t>
            </a:r>
            <a:r>
              <a:rPr lang="en-US" altLang="zh-CN" sz="1500" dirty="0"/>
              <a:t>="</a:t>
            </a:r>
            <a:r>
              <a:rPr lang="en-US" altLang="zh-CN" sz="1500" dirty="0" err="1"/>
              <a:t>formSubmit</a:t>
            </a:r>
            <a:r>
              <a:rPr lang="en-US" altLang="zh-CN" sz="1500" dirty="0"/>
              <a:t>" </a:t>
            </a:r>
            <a:r>
              <a:rPr lang="en-US" altLang="zh-CN" sz="1500" dirty="0" err="1"/>
              <a:t>bindreset</a:t>
            </a:r>
            <a:r>
              <a:rPr lang="en-US" altLang="zh-CN" sz="1500" dirty="0"/>
              <a:t>="</a:t>
            </a:r>
            <a:r>
              <a:rPr lang="en-US" altLang="zh-CN" sz="1500" dirty="0" err="1"/>
              <a:t>formReset</a:t>
            </a:r>
            <a:r>
              <a:rPr lang="en-US" altLang="zh-CN" sz="1500" dirty="0"/>
              <a:t>"&gt;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en-US" altLang="zh-CN" sz="1500" dirty="0"/>
              <a:t>      &lt;view class="item"&gt;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en-US" altLang="zh-CN" sz="1500" dirty="0"/>
              <a:t>        &lt;view class="name"&gt;</a:t>
            </a:r>
            <a:r>
              <a:rPr lang="zh-CN" altLang="en-US" sz="1500" dirty="0"/>
              <a:t>联系人</a:t>
            </a:r>
            <a:r>
              <a:rPr lang="en-US" altLang="zh-CN" sz="1500" dirty="0"/>
              <a:t>&lt;/view&gt;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en-US" altLang="zh-CN" sz="1500" dirty="0"/>
              <a:t>        &lt;view class="value"&gt;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en-US" altLang="zh-CN" sz="1500" dirty="0"/>
              <a:t>          &lt;input type="text" placeholder="</a:t>
            </a:r>
            <a:r>
              <a:rPr lang="zh-CN" altLang="en-US" sz="1500" dirty="0"/>
              <a:t>收货人姓名</a:t>
            </a:r>
            <a:r>
              <a:rPr lang="en-US" altLang="zh-CN" sz="1500" dirty="0"/>
              <a:t>" placeholder-class="holder" name="</a:t>
            </a:r>
            <a:r>
              <a:rPr lang="en-US" altLang="zh-CN" sz="1500" dirty="0" err="1"/>
              <a:t>userName</a:t>
            </a:r>
            <a:r>
              <a:rPr lang="en-US" altLang="zh-CN" sz="1500" dirty="0"/>
              <a:t>" value= "{{</a:t>
            </a:r>
            <a:r>
              <a:rPr lang="en-US" altLang="zh-CN" sz="1500" dirty="0" err="1"/>
              <a:t>userName</a:t>
            </a:r>
            <a:r>
              <a:rPr lang="en-US" altLang="zh-CN" sz="1500" dirty="0"/>
              <a:t>}}"/&gt;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en-US" altLang="zh-CN" sz="1500" dirty="0"/>
              <a:t>        &lt;/view&gt;</a:t>
            </a:r>
          </a:p>
        </p:txBody>
      </p:sp>
      <p:sp>
        <p:nvSpPr>
          <p:cNvPr id="12" name="矩形 11"/>
          <p:cNvSpPr/>
          <p:nvPr/>
        </p:nvSpPr>
        <p:spPr>
          <a:xfrm>
            <a:off x="528981" y="3521335"/>
            <a:ext cx="11358219" cy="4354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30000"/>
              </a:lnSpc>
              <a:buClr>
                <a:srgbClr val="FF0000"/>
              </a:buClr>
              <a:buFont typeface="Wingdings" panose="05000000000000000000" pitchFamily="2" charset="2"/>
              <a:buChar char="n"/>
            </a:pPr>
            <a:r>
              <a:rPr lang="zh-CN" altLang="en-US" sz="1900" dirty="0"/>
              <a:t>（</a:t>
            </a:r>
            <a:r>
              <a:rPr lang="en-US" altLang="zh-CN" sz="1900" dirty="0"/>
              <a:t>3</a:t>
            </a:r>
            <a:r>
              <a:rPr lang="zh-CN" altLang="en-US" sz="1900" dirty="0"/>
              <a:t>）在</a:t>
            </a:r>
            <a:r>
              <a:rPr lang="en-US" altLang="zh-CN" sz="1900" dirty="0"/>
              <a:t>pages/</a:t>
            </a:r>
            <a:r>
              <a:rPr lang="en-US" altLang="zh-CN" sz="1900" dirty="0" err="1"/>
              <a:t>addressAdd</a:t>
            </a:r>
            <a:r>
              <a:rPr lang="en-US" altLang="zh-CN" sz="1900" dirty="0"/>
              <a:t>/</a:t>
            </a:r>
            <a:r>
              <a:rPr lang="en-US" altLang="zh-CN" sz="1900" dirty="0" err="1"/>
              <a:t>addressAdd</a:t>
            </a:r>
            <a:r>
              <a:rPr lang="en-US" altLang="zh-CN" sz="1900" dirty="0"/>
              <a:t>/</a:t>
            </a:r>
            <a:r>
              <a:rPr lang="en-US" altLang="zh-CN" sz="1900" dirty="0" err="1"/>
              <a:t>addressAdd.wxml</a:t>
            </a:r>
            <a:r>
              <a:rPr lang="zh-CN" altLang="en-US" sz="1900" dirty="0"/>
              <a:t>文件里进行页面布局设计。代码如下。</a:t>
            </a:r>
          </a:p>
        </p:txBody>
      </p:sp>
    </p:spTree>
    <p:extLst>
      <p:ext uri="{BB962C8B-B14F-4D97-AF65-F5344CB8AC3E}">
        <p14:creationId xmlns:p14="http://schemas.microsoft.com/office/powerpoint/2010/main" val="143181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1.4</a:t>
            </a:r>
            <a:r>
              <a:rPr lang="zh-CN" altLang="en-US" dirty="0"/>
              <a:t>　新增地址及编辑地址云开发</a:t>
            </a:r>
            <a:endParaRPr lang="en-US" altLang="zh-CN" dirty="0"/>
          </a:p>
        </p:txBody>
      </p:sp>
      <p:sp>
        <p:nvSpPr>
          <p:cNvPr id="10" name="矩形 9"/>
          <p:cNvSpPr/>
          <p:nvPr/>
        </p:nvSpPr>
        <p:spPr>
          <a:xfrm>
            <a:off x="0" y="1091618"/>
            <a:ext cx="12192000" cy="562988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528981" y="1089188"/>
            <a:ext cx="11834737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lnSpc>
                <a:spcPct val="120000"/>
              </a:lnSpc>
              <a:buFont typeface="+mj-lt"/>
              <a:buAutoNum type="arabicPeriod" startAt="10"/>
            </a:pPr>
            <a:r>
              <a:rPr lang="en-US" altLang="zh-CN" sz="1200" dirty="0"/>
              <a:t>   &lt;/view&gt;</a:t>
            </a:r>
          </a:p>
          <a:p>
            <a:pPr marL="228600" indent="-228600">
              <a:lnSpc>
                <a:spcPct val="120000"/>
              </a:lnSpc>
              <a:buFont typeface="+mj-lt"/>
              <a:buAutoNum type="arabicPeriod" startAt="10"/>
            </a:pPr>
            <a:r>
              <a:rPr lang="en-US" altLang="zh-CN" sz="1200" dirty="0"/>
              <a:t>      &lt;view class="line"&gt;&lt;/view&gt;</a:t>
            </a:r>
          </a:p>
          <a:p>
            <a:pPr marL="228600" indent="-228600">
              <a:lnSpc>
                <a:spcPct val="120000"/>
              </a:lnSpc>
              <a:buFont typeface="+mj-lt"/>
              <a:buAutoNum type="arabicPeriod" startAt="10"/>
            </a:pPr>
            <a:r>
              <a:rPr lang="en-US" altLang="zh-CN" sz="1200" dirty="0"/>
              <a:t>      &lt;view class="item"&gt;</a:t>
            </a:r>
          </a:p>
          <a:p>
            <a:pPr marL="228600" indent="-228600">
              <a:lnSpc>
                <a:spcPct val="120000"/>
              </a:lnSpc>
              <a:buFont typeface="+mj-lt"/>
              <a:buAutoNum type="arabicPeriod" startAt="10"/>
            </a:pPr>
            <a:r>
              <a:rPr lang="en-US" altLang="zh-CN" sz="1200" dirty="0"/>
              <a:t>        &lt;view class="name"&gt;</a:t>
            </a:r>
            <a:r>
              <a:rPr lang="zh-CN" altLang="en-US" sz="1200" dirty="0"/>
              <a:t>性别</a:t>
            </a:r>
            <a:r>
              <a:rPr lang="en-US" altLang="zh-CN" sz="1200" dirty="0"/>
              <a:t>&lt;/view&gt;</a:t>
            </a:r>
          </a:p>
          <a:p>
            <a:pPr marL="228600" indent="-228600">
              <a:lnSpc>
                <a:spcPct val="120000"/>
              </a:lnSpc>
              <a:buFont typeface="+mj-lt"/>
              <a:buAutoNum type="arabicPeriod" startAt="10"/>
            </a:pPr>
            <a:r>
              <a:rPr lang="en-US" altLang="zh-CN" sz="1200" dirty="0"/>
              <a:t>        &lt;view class="value"&gt;</a:t>
            </a:r>
          </a:p>
          <a:p>
            <a:pPr marL="228600" indent="-228600">
              <a:lnSpc>
                <a:spcPct val="120000"/>
              </a:lnSpc>
              <a:buFont typeface="+mj-lt"/>
              <a:buAutoNum type="arabicPeriod" startAt="10"/>
            </a:pPr>
            <a:r>
              <a:rPr lang="en-US" altLang="zh-CN" sz="1200" dirty="0"/>
              <a:t>        &lt;radio-group class="</a:t>
            </a:r>
            <a:r>
              <a:rPr lang="en-US" altLang="zh-CN" sz="1200" dirty="0" err="1"/>
              <a:t>radin</a:t>
            </a:r>
            <a:r>
              <a:rPr lang="en-US" altLang="zh-CN" sz="1200" dirty="0"/>
              <a:t>-group" </a:t>
            </a:r>
            <a:r>
              <a:rPr lang="en-US" altLang="zh-CN" sz="1200" dirty="0" err="1"/>
              <a:t>bindchange</a:t>
            </a:r>
            <a:r>
              <a:rPr lang="en-US" altLang="zh-CN" sz="1200" dirty="0"/>
              <a:t>="</a:t>
            </a:r>
            <a:r>
              <a:rPr lang="en-US" altLang="zh-CN" sz="1200" dirty="0" err="1"/>
              <a:t>radioChange</a:t>
            </a:r>
            <a:r>
              <a:rPr lang="en-US" altLang="zh-CN" sz="1200" dirty="0"/>
              <a:t>" name="sex"&gt;</a:t>
            </a:r>
          </a:p>
          <a:p>
            <a:pPr marL="228600" indent="-228600">
              <a:lnSpc>
                <a:spcPct val="120000"/>
              </a:lnSpc>
              <a:buFont typeface="+mj-lt"/>
              <a:buAutoNum type="arabicPeriod" startAt="10"/>
            </a:pPr>
            <a:r>
              <a:rPr lang="en-US" altLang="zh-CN" sz="1200" dirty="0"/>
              <a:t>          &lt;radio value="0" checked="{{sex==0}}"&gt;</a:t>
            </a:r>
            <a:r>
              <a:rPr lang="zh-CN" altLang="en-US" sz="1200" dirty="0"/>
              <a:t>先生</a:t>
            </a:r>
            <a:r>
              <a:rPr lang="en-US" altLang="zh-CN" sz="1200" dirty="0"/>
              <a:t>&lt;/radio&gt;</a:t>
            </a:r>
          </a:p>
          <a:p>
            <a:pPr marL="228600" indent="-228600">
              <a:lnSpc>
                <a:spcPct val="120000"/>
              </a:lnSpc>
              <a:buFont typeface="+mj-lt"/>
              <a:buAutoNum type="arabicPeriod" startAt="10"/>
            </a:pPr>
            <a:r>
              <a:rPr lang="en-US" altLang="zh-CN" sz="1200" dirty="0"/>
              <a:t>          &lt;radio value="1" checked="{{sex==1}}"&gt;</a:t>
            </a:r>
            <a:r>
              <a:rPr lang="zh-CN" altLang="en-US" sz="1200" dirty="0"/>
              <a:t>女士</a:t>
            </a:r>
            <a:r>
              <a:rPr lang="en-US" altLang="zh-CN" sz="1200" dirty="0"/>
              <a:t>&lt;/radio&gt;</a:t>
            </a:r>
          </a:p>
          <a:p>
            <a:pPr marL="228600" indent="-228600">
              <a:lnSpc>
                <a:spcPct val="120000"/>
              </a:lnSpc>
              <a:buFont typeface="+mj-lt"/>
              <a:buAutoNum type="arabicPeriod" startAt="10"/>
            </a:pPr>
            <a:r>
              <a:rPr lang="en-US" altLang="zh-CN" sz="1200" dirty="0"/>
              <a:t>        &lt;/radio-group&gt;</a:t>
            </a:r>
          </a:p>
          <a:p>
            <a:pPr marL="228600" indent="-228600">
              <a:lnSpc>
                <a:spcPct val="120000"/>
              </a:lnSpc>
              <a:buFont typeface="+mj-lt"/>
              <a:buAutoNum type="arabicPeriod" startAt="10"/>
            </a:pPr>
            <a:r>
              <a:rPr lang="en-US" altLang="zh-CN" sz="1200" dirty="0"/>
              <a:t>        &lt;/view&gt;</a:t>
            </a:r>
          </a:p>
          <a:p>
            <a:pPr marL="228600" indent="-228600">
              <a:lnSpc>
                <a:spcPct val="120000"/>
              </a:lnSpc>
              <a:buFont typeface="+mj-lt"/>
              <a:buAutoNum type="arabicPeriod" startAt="10"/>
            </a:pPr>
            <a:r>
              <a:rPr lang="en-US" altLang="zh-CN" sz="1200" dirty="0"/>
              <a:t>      &lt;/view&gt;</a:t>
            </a:r>
          </a:p>
          <a:p>
            <a:pPr marL="228600" indent="-228600">
              <a:lnSpc>
                <a:spcPct val="120000"/>
              </a:lnSpc>
              <a:buFont typeface="+mj-lt"/>
              <a:buAutoNum type="arabicPeriod" startAt="10"/>
            </a:pPr>
            <a:r>
              <a:rPr lang="en-US" altLang="zh-CN" sz="1200" dirty="0"/>
              <a:t>      &lt;view class="line"&gt;&lt;/view&gt;</a:t>
            </a:r>
          </a:p>
          <a:p>
            <a:pPr marL="228600" indent="-228600">
              <a:lnSpc>
                <a:spcPct val="120000"/>
              </a:lnSpc>
              <a:buFont typeface="+mj-lt"/>
              <a:buAutoNum type="arabicPeriod" startAt="10"/>
            </a:pPr>
            <a:r>
              <a:rPr lang="en-US" altLang="zh-CN" sz="1200" dirty="0"/>
              <a:t>      &lt;view class="item"&gt;</a:t>
            </a:r>
          </a:p>
          <a:p>
            <a:pPr marL="228600" indent="-228600">
              <a:lnSpc>
                <a:spcPct val="120000"/>
              </a:lnSpc>
              <a:buFont typeface="+mj-lt"/>
              <a:buAutoNum type="arabicPeriod" startAt="10"/>
            </a:pPr>
            <a:r>
              <a:rPr lang="en-US" altLang="zh-CN" sz="1200" dirty="0"/>
              <a:t>        &lt;view class="name"&gt;</a:t>
            </a:r>
            <a:r>
              <a:rPr lang="zh-CN" altLang="en-US" sz="1200" dirty="0"/>
              <a:t>手机号码</a:t>
            </a:r>
            <a:r>
              <a:rPr lang="en-US" altLang="zh-CN" sz="1200" dirty="0"/>
              <a:t>&lt;/view&gt;</a:t>
            </a:r>
          </a:p>
          <a:p>
            <a:pPr marL="228600" indent="-228600">
              <a:lnSpc>
                <a:spcPct val="120000"/>
              </a:lnSpc>
              <a:buFont typeface="+mj-lt"/>
              <a:buAutoNum type="arabicPeriod" startAt="10"/>
            </a:pPr>
            <a:r>
              <a:rPr lang="en-US" altLang="zh-CN" sz="1200" dirty="0"/>
              <a:t>        &lt;view class="value"&gt;</a:t>
            </a:r>
          </a:p>
          <a:p>
            <a:pPr marL="228600" indent="-228600">
              <a:lnSpc>
                <a:spcPct val="120000"/>
              </a:lnSpc>
              <a:buFont typeface="+mj-lt"/>
              <a:buAutoNum type="arabicPeriod" startAt="10"/>
            </a:pPr>
            <a:r>
              <a:rPr lang="en-US" altLang="zh-CN" sz="1200" dirty="0"/>
              <a:t>          &lt;input type="text" placeholder="</a:t>
            </a:r>
            <a:r>
              <a:rPr lang="zh-CN" altLang="en-US" sz="1200" dirty="0"/>
              <a:t>您的联系电话</a:t>
            </a:r>
            <a:r>
              <a:rPr lang="en-US" altLang="zh-CN" sz="1200" dirty="0"/>
              <a:t>" placeholder-class="holder" name="phone" value= "{{phone}}"/&gt;</a:t>
            </a:r>
          </a:p>
          <a:p>
            <a:pPr marL="228600" indent="-228600">
              <a:lnSpc>
                <a:spcPct val="120000"/>
              </a:lnSpc>
              <a:buFont typeface="+mj-lt"/>
              <a:buAutoNum type="arabicPeriod" startAt="10"/>
            </a:pPr>
            <a:r>
              <a:rPr lang="en-US" altLang="zh-CN" sz="1200" dirty="0"/>
              <a:t>        &lt;/view&gt;</a:t>
            </a:r>
          </a:p>
          <a:p>
            <a:pPr marL="228600" indent="-228600">
              <a:lnSpc>
                <a:spcPct val="120000"/>
              </a:lnSpc>
              <a:buFont typeface="+mj-lt"/>
              <a:buAutoNum type="arabicPeriod" startAt="10"/>
            </a:pPr>
            <a:r>
              <a:rPr lang="en-US" altLang="zh-CN" sz="1200" dirty="0"/>
              <a:t>      &lt;/view&gt;</a:t>
            </a:r>
          </a:p>
          <a:p>
            <a:pPr marL="228600" indent="-228600">
              <a:lnSpc>
                <a:spcPct val="120000"/>
              </a:lnSpc>
              <a:buFont typeface="+mj-lt"/>
              <a:buAutoNum type="arabicPeriod" startAt="10"/>
            </a:pPr>
            <a:r>
              <a:rPr lang="en-US" altLang="zh-CN" sz="1200" dirty="0"/>
              <a:t>      &lt;view class="line"&gt;&lt;/view&gt;</a:t>
            </a:r>
          </a:p>
          <a:p>
            <a:pPr marL="228600" indent="-228600">
              <a:lnSpc>
                <a:spcPct val="120000"/>
              </a:lnSpc>
              <a:buFont typeface="+mj-lt"/>
              <a:buAutoNum type="arabicPeriod" startAt="10"/>
            </a:pPr>
            <a:r>
              <a:rPr lang="en-US" altLang="zh-CN" sz="1200" dirty="0"/>
              <a:t>      &lt;view class="item"&gt;</a:t>
            </a:r>
          </a:p>
          <a:p>
            <a:pPr marL="228600" indent="-228600">
              <a:lnSpc>
                <a:spcPct val="120000"/>
              </a:lnSpc>
              <a:buFont typeface="+mj-lt"/>
              <a:buAutoNum type="arabicPeriod" startAt="10"/>
            </a:pPr>
            <a:r>
              <a:rPr lang="en-US" altLang="zh-CN" sz="1200" dirty="0"/>
              <a:t>        &lt;view class="name"&gt;</a:t>
            </a:r>
            <a:r>
              <a:rPr lang="zh-CN" altLang="en-US" sz="1200" dirty="0"/>
              <a:t>所在城市</a:t>
            </a:r>
            <a:r>
              <a:rPr lang="en-US" altLang="zh-CN" sz="1200" dirty="0"/>
              <a:t>&lt;/view&gt;</a:t>
            </a:r>
          </a:p>
          <a:p>
            <a:pPr marL="228600" indent="-228600">
              <a:lnSpc>
                <a:spcPct val="120000"/>
              </a:lnSpc>
              <a:buFont typeface="+mj-lt"/>
              <a:buAutoNum type="arabicPeriod" startAt="10"/>
            </a:pPr>
            <a:r>
              <a:rPr lang="en-US" altLang="zh-CN" sz="1200" dirty="0"/>
              <a:t>        &lt;view class="value"&gt;</a:t>
            </a:r>
          </a:p>
          <a:p>
            <a:pPr marL="228600" indent="-228600">
              <a:lnSpc>
                <a:spcPct val="120000"/>
              </a:lnSpc>
              <a:buFont typeface="+mj-lt"/>
              <a:buAutoNum type="arabicPeriod" startAt="10"/>
            </a:pPr>
            <a:r>
              <a:rPr lang="en-US" altLang="zh-CN" sz="1200" dirty="0"/>
              <a:t>        &lt;picker mode="region" </a:t>
            </a:r>
            <a:r>
              <a:rPr lang="en-US" altLang="zh-CN" sz="1200" dirty="0" err="1"/>
              <a:t>bindchange</a:t>
            </a:r>
            <a:r>
              <a:rPr lang="en-US" altLang="zh-CN" sz="1200" dirty="0"/>
              <a:t>="</a:t>
            </a:r>
            <a:r>
              <a:rPr lang="en-US" altLang="zh-CN" sz="1200" dirty="0" err="1"/>
              <a:t>bindRegionChange</a:t>
            </a:r>
            <a:r>
              <a:rPr lang="en-US" altLang="zh-CN" sz="1200" dirty="0"/>
              <a:t>" value="{{region}}" custom-item="{{</a:t>
            </a:r>
            <a:r>
              <a:rPr lang="en-US" altLang="zh-CN" sz="1200" dirty="0" err="1"/>
              <a:t>customItem</a:t>
            </a:r>
            <a:r>
              <a:rPr lang="en-US" altLang="zh-CN" sz="1200" dirty="0"/>
              <a:t>}}" name="city"&gt;</a:t>
            </a:r>
          </a:p>
          <a:p>
            <a:pPr marL="228600" indent="-228600">
              <a:lnSpc>
                <a:spcPct val="120000"/>
              </a:lnSpc>
              <a:buFont typeface="+mj-lt"/>
              <a:buAutoNum type="arabicPeriod" startAt="10"/>
            </a:pPr>
            <a:r>
              <a:rPr lang="en-US" altLang="zh-CN" sz="1200" dirty="0"/>
              <a:t>          &lt;view class="picker"&gt; {{region[0]}}</a:t>
            </a:r>
            <a:r>
              <a:rPr lang="zh-CN" altLang="en-US" sz="1200" dirty="0"/>
              <a:t>，</a:t>
            </a:r>
            <a:r>
              <a:rPr lang="en-US" altLang="zh-CN" sz="1200" dirty="0"/>
              <a:t>{{region[1]}}</a:t>
            </a:r>
            <a:r>
              <a:rPr lang="zh-CN" altLang="en-US" sz="1200" dirty="0"/>
              <a:t>，</a:t>
            </a:r>
            <a:r>
              <a:rPr lang="en-US" altLang="zh-CN" sz="1200" dirty="0"/>
              <a:t>{{region[2]}} &lt;/view&gt;</a:t>
            </a:r>
          </a:p>
          <a:p>
            <a:pPr marL="228600" indent="-228600">
              <a:lnSpc>
                <a:spcPct val="120000"/>
              </a:lnSpc>
              <a:buFont typeface="+mj-lt"/>
              <a:buAutoNum type="arabicPeriod" startAt="10"/>
            </a:pPr>
            <a:r>
              <a:rPr lang="en-US" altLang="zh-CN" sz="1200" dirty="0"/>
              <a:t>       &lt;/picker&gt;</a:t>
            </a:r>
          </a:p>
        </p:txBody>
      </p:sp>
      <p:sp>
        <p:nvSpPr>
          <p:cNvPr id="5" name="矩形 4"/>
          <p:cNvSpPr/>
          <p:nvPr/>
        </p:nvSpPr>
        <p:spPr>
          <a:xfrm>
            <a:off x="0" y="6716919"/>
            <a:ext cx="12192000" cy="5426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8369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1.4</a:t>
            </a:r>
            <a:r>
              <a:rPr lang="zh-CN" altLang="en-US" dirty="0"/>
              <a:t>　新增地址及编辑地址云开发</a:t>
            </a:r>
            <a:endParaRPr lang="en-US" altLang="zh-CN" dirty="0"/>
          </a:p>
        </p:txBody>
      </p:sp>
      <p:sp>
        <p:nvSpPr>
          <p:cNvPr id="10" name="矩形 9"/>
          <p:cNvSpPr/>
          <p:nvPr/>
        </p:nvSpPr>
        <p:spPr>
          <a:xfrm>
            <a:off x="0" y="1091619"/>
            <a:ext cx="12192000" cy="496751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486507" y="1091618"/>
            <a:ext cx="13149330" cy="49675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lnSpc>
                <a:spcPct val="120000"/>
              </a:lnSpc>
              <a:buFont typeface="+mj-lt"/>
              <a:buAutoNum type="arabicPeriod" startAt="35"/>
            </a:pPr>
            <a:r>
              <a:rPr lang="en-US" altLang="zh-CN" sz="1200" dirty="0"/>
              <a:t>           &lt;/view&gt;</a:t>
            </a:r>
          </a:p>
          <a:p>
            <a:pPr marL="228600" indent="-228600">
              <a:lnSpc>
                <a:spcPct val="120000"/>
              </a:lnSpc>
              <a:buFont typeface="+mj-lt"/>
              <a:buAutoNum type="arabicPeriod" startAt="35"/>
            </a:pPr>
            <a:r>
              <a:rPr lang="en-US" altLang="zh-CN" sz="1200" dirty="0"/>
              <a:t>        &lt;/view&gt;</a:t>
            </a:r>
          </a:p>
          <a:p>
            <a:pPr marL="228600" indent="-228600">
              <a:lnSpc>
                <a:spcPct val="120000"/>
              </a:lnSpc>
              <a:buFont typeface="+mj-lt"/>
              <a:buAutoNum type="arabicPeriod" startAt="35"/>
            </a:pPr>
            <a:r>
              <a:rPr lang="en-US" altLang="zh-CN" sz="1200" dirty="0"/>
              <a:t>          &lt;view class="line"&gt;&lt;/view&gt;</a:t>
            </a:r>
          </a:p>
          <a:p>
            <a:pPr marL="228600" indent="-228600">
              <a:lnSpc>
                <a:spcPct val="120000"/>
              </a:lnSpc>
              <a:buFont typeface="+mj-lt"/>
              <a:buAutoNum type="arabicPeriod" startAt="35"/>
            </a:pPr>
            <a:r>
              <a:rPr lang="en-US" altLang="zh-CN" sz="1200" dirty="0"/>
              <a:t>          &lt;view class="item"&gt;</a:t>
            </a:r>
          </a:p>
          <a:p>
            <a:pPr marL="228600" indent="-228600">
              <a:lnSpc>
                <a:spcPct val="120000"/>
              </a:lnSpc>
              <a:buFont typeface="+mj-lt"/>
              <a:buAutoNum type="arabicPeriod" startAt="35"/>
            </a:pPr>
            <a:r>
              <a:rPr lang="en-US" altLang="zh-CN" sz="1200" dirty="0"/>
              <a:t>            &lt;view class="name"&gt;</a:t>
            </a:r>
            <a:r>
              <a:rPr lang="zh-CN" altLang="en-US" sz="1200" dirty="0"/>
              <a:t>收货地址</a:t>
            </a:r>
            <a:r>
              <a:rPr lang="en-US" altLang="zh-CN" sz="1200" dirty="0"/>
              <a:t>&lt;/view&gt;</a:t>
            </a:r>
          </a:p>
          <a:p>
            <a:pPr marL="228600" indent="-228600">
              <a:lnSpc>
                <a:spcPct val="120000"/>
              </a:lnSpc>
              <a:buFont typeface="+mj-lt"/>
              <a:buAutoNum type="arabicPeriod" startAt="35"/>
            </a:pPr>
            <a:r>
              <a:rPr lang="en-US" altLang="zh-CN" sz="1200" dirty="0"/>
              <a:t>            &lt;view class="value"&gt;</a:t>
            </a:r>
          </a:p>
          <a:p>
            <a:pPr marL="228600" indent="-228600">
              <a:lnSpc>
                <a:spcPct val="120000"/>
              </a:lnSpc>
              <a:buFont typeface="+mj-lt"/>
              <a:buAutoNum type="arabicPeriod" startAt="35"/>
            </a:pPr>
            <a:r>
              <a:rPr lang="en-US" altLang="zh-CN" sz="1200" dirty="0"/>
              <a:t>              &lt;input type="text" placeholder="</a:t>
            </a:r>
            <a:r>
              <a:rPr lang="zh-CN" altLang="en-US" sz="1200" dirty="0"/>
              <a:t>选择收货地址</a:t>
            </a:r>
            <a:r>
              <a:rPr lang="en-US" altLang="zh-CN" sz="1200" dirty="0"/>
              <a:t>" placeholder-class="holder" name="address" </a:t>
            </a:r>
            <a:r>
              <a:rPr lang="en-US" altLang="zh-CN" sz="1200" dirty="0" err="1"/>
              <a:t>bindtap</a:t>
            </a:r>
            <a:r>
              <a:rPr lang="en-US" altLang="zh-CN" sz="1200" dirty="0"/>
              <a:t>= "</a:t>
            </a:r>
            <a:r>
              <a:rPr lang="en-US" altLang="zh-CN" sz="1200" dirty="0" err="1"/>
              <a:t>chooseLocation</a:t>
            </a:r>
            <a:r>
              <a:rPr lang="en-US" altLang="zh-CN" sz="1200" dirty="0"/>
              <a:t>" value="{{address}}" /&gt;</a:t>
            </a:r>
          </a:p>
          <a:p>
            <a:pPr marL="228600" indent="-228600">
              <a:lnSpc>
                <a:spcPct val="120000"/>
              </a:lnSpc>
              <a:buFont typeface="+mj-lt"/>
              <a:buAutoNum type="arabicPeriod" startAt="35"/>
            </a:pPr>
            <a:r>
              <a:rPr lang="en-US" altLang="zh-CN" sz="1200" dirty="0"/>
              <a:t>            &lt;/view&gt;</a:t>
            </a:r>
          </a:p>
          <a:p>
            <a:pPr marL="228600" indent="-228600">
              <a:lnSpc>
                <a:spcPct val="120000"/>
              </a:lnSpc>
              <a:buFont typeface="+mj-lt"/>
              <a:buAutoNum type="arabicPeriod" startAt="35"/>
            </a:pPr>
            <a:r>
              <a:rPr lang="en-US" altLang="zh-CN" sz="1200" dirty="0"/>
              <a:t>          &lt;/view&gt;</a:t>
            </a:r>
          </a:p>
          <a:p>
            <a:pPr marL="228600" indent="-228600">
              <a:lnSpc>
                <a:spcPct val="120000"/>
              </a:lnSpc>
              <a:buFont typeface="+mj-lt"/>
              <a:buAutoNum type="arabicPeriod" startAt="35"/>
            </a:pPr>
            <a:r>
              <a:rPr lang="en-US" altLang="zh-CN" sz="1200" dirty="0"/>
              <a:t>          &lt;view class="line"&gt;&lt;/view&gt;</a:t>
            </a:r>
          </a:p>
          <a:p>
            <a:pPr marL="228600" indent="-228600">
              <a:lnSpc>
                <a:spcPct val="120000"/>
              </a:lnSpc>
              <a:buFont typeface="+mj-lt"/>
              <a:buAutoNum type="arabicPeriod" startAt="35"/>
            </a:pPr>
            <a:r>
              <a:rPr lang="en-US" altLang="zh-CN" sz="1200" dirty="0"/>
              <a:t>          &lt;view class="item"&gt;</a:t>
            </a:r>
          </a:p>
          <a:p>
            <a:pPr marL="228600" indent="-228600">
              <a:lnSpc>
                <a:spcPct val="120000"/>
              </a:lnSpc>
              <a:buFont typeface="+mj-lt"/>
              <a:buAutoNum type="arabicPeriod" startAt="35"/>
            </a:pPr>
            <a:r>
              <a:rPr lang="en-US" altLang="zh-CN" sz="1200" dirty="0"/>
              <a:t>            &lt;view class="name"&gt;</a:t>
            </a:r>
            <a:r>
              <a:rPr lang="zh-CN" altLang="en-US" sz="1200" dirty="0"/>
              <a:t>门牌号</a:t>
            </a:r>
            <a:r>
              <a:rPr lang="en-US" altLang="zh-CN" sz="1200" dirty="0"/>
              <a:t>&lt;/view&gt;</a:t>
            </a:r>
          </a:p>
          <a:p>
            <a:pPr marL="228600" indent="-228600">
              <a:lnSpc>
                <a:spcPct val="120000"/>
              </a:lnSpc>
              <a:buFont typeface="+mj-lt"/>
              <a:buAutoNum type="arabicPeriod" startAt="35"/>
            </a:pPr>
            <a:r>
              <a:rPr lang="en-US" altLang="zh-CN" sz="1200" dirty="0"/>
              <a:t>            &lt;view class="value"&gt;</a:t>
            </a:r>
          </a:p>
          <a:p>
            <a:pPr marL="228600" indent="-228600">
              <a:lnSpc>
                <a:spcPct val="120000"/>
              </a:lnSpc>
              <a:buFont typeface="+mj-lt"/>
              <a:buAutoNum type="arabicPeriod" startAt="35"/>
            </a:pPr>
            <a:r>
              <a:rPr lang="en-US" altLang="zh-CN" sz="1200" dirty="0"/>
              <a:t>              &lt;input type="text" placeholder="</a:t>
            </a:r>
            <a:r>
              <a:rPr lang="zh-CN" altLang="en-US" sz="1200" dirty="0"/>
              <a:t>请输入楼号门牌号详细信息</a:t>
            </a:r>
            <a:r>
              <a:rPr lang="en-US" altLang="zh-CN" sz="1200" dirty="0"/>
              <a:t>" placeholder-class="holder" name="num" value="{{num}}"/&gt;</a:t>
            </a:r>
          </a:p>
          <a:p>
            <a:pPr marL="228600" indent="-228600">
              <a:lnSpc>
                <a:spcPct val="120000"/>
              </a:lnSpc>
              <a:buFont typeface="+mj-lt"/>
              <a:buAutoNum type="arabicPeriod" startAt="35"/>
            </a:pPr>
            <a:r>
              <a:rPr lang="en-US" altLang="zh-CN" sz="1200" dirty="0"/>
              <a:t>            &lt;/view&gt;</a:t>
            </a:r>
          </a:p>
          <a:p>
            <a:pPr marL="228600" indent="-228600">
              <a:lnSpc>
                <a:spcPct val="120000"/>
              </a:lnSpc>
              <a:buFont typeface="+mj-lt"/>
              <a:buAutoNum type="arabicPeriod" startAt="35"/>
            </a:pPr>
            <a:r>
              <a:rPr lang="en-US" altLang="zh-CN" sz="1200" dirty="0"/>
              <a:t>          &lt;/view&gt;</a:t>
            </a:r>
          </a:p>
          <a:p>
            <a:pPr marL="228600" indent="-228600">
              <a:lnSpc>
                <a:spcPct val="120000"/>
              </a:lnSpc>
              <a:buFont typeface="+mj-lt"/>
              <a:buAutoNum type="arabicPeriod" startAt="35"/>
            </a:pPr>
            <a:r>
              <a:rPr lang="en-US" altLang="zh-CN" sz="1200" dirty="0"/>
              <a:t>          &lt;view class="line"&gt;&lt;/view&gt;</a:t>
            </a:r>
          </a:p>
          <a:p>
            <a:pPr marL="228600" indent="-228600">
              <a:lnSpc>
                <a:spcPct val="120000"/>
              </a:lnSpc>
              <a:buFont typeface="+mj-lt"/>
              <a:buAutoNum type="arabicPeriod" startAt="35"/>
            </a:pPr>
            <a:r>
              <a:rPr lang="en-US" altLang="zh-CN" sz="1200" dirty="0"/>
              <a:t>          &lt;button class="</a:t>
            </a:r>
            <a:r>
              <a:rPr lang="en-US" altLang="zh-CN" sz="1200" dirty="0" err="1"/>
              <a:t>btn</a:t>
            </a:r>
            <a:r>
              <a:rPr lang="en-US" altLang="zh-CN" sz="1200" dirty="0"/>
              <a:t>" form-type="submit"&gt;</a:t>
            </a:r>
            <a:r>
              <a:rPr lang="zh-CN" altLang="en-US" sz="1200" dirty="0"/>
              <a:t>保存</a:t>
            </a:r>
            <a:r>
              <a:rPr lang="en-US" altLang="zh-CN" sz="1200" dirty="0"/>
              <a:t>&lt;/button&gt;</a:t>
            </a:r>
          </a:p>
          <a:p>
            <a:pPr marL="228600" indent="-228600">
              <a:lnSpc>
                <a:spcPct val="120000"/>
              </a:lnSpc>
              <a:buFont typeface="+mj-lt"/>
              <a:buAutoNum type="arabicPeriod" startAt="35"/>
            </a:pPr>
            <a:r>
              <a:rPr lang="en-US" altLang="zh-CN" sz="1200" dirty="0"/>
              <a:t>          &lt;view class="tip"&gt;{{tip}}&lt;/view&gt;</a:t>
            </a:r>
          </a:p>
          <a:p>
            <a:pPr marL="228600" indent="-228600">
              <a:lnSpc>
                <a:spcPct val="120000"/>
              </a:lnSpc>
              <a:buFont typeface="+mj-lt"/>
              <a:buAutoNum type="arabicPeriod" startAt="35"/>
            </a:pPr>
            <a:r>
              <a:rPr lang="en-US" altLang="zh-CN" sz="1200" dirty="0"/>
              <a:t>        &lt;/form&gt;</a:t>
            </a:r>
          </a:p>
          <a:p>
            <a:pPr marL="228600" indent="-228600">
              <a:lnSpc>
                <a:spcPct val="120000"/>
              </a:lnSpc>
              <a:buFont typeface="+mj-lt"/>
              <a:buAutoNum type="arabicPeriod" startAt="35"/>
            </a:pPr>
            <a:r>
              <a:rPr lang="en-US" altLang="zh-CN" sz="1200" dirty="0"/>
              <a:t>    &lt;/view&gt;</a:t>
            </a:r>
          </a:p>
          <a:p>
            <a:pPr marL="228600" indent="-228600">
              <a:lnSpc>
                <a:spcPct val="120000"/>
              </a:lnSpc>
              <a:buFont typeface="+mj-lt"/>
              <a:buAutoNum type="arabicPeriod" startAt="35"/>
            </a:pPr>
            <a:r>
              <a:rPr lang="en-US" altLang="zh-CN" sz="1200" dirty="0"/>
              <a:t>&lt;/view&gt;</a:t>
            </a:r>
          </a:p>
        </p:txBody>
      </p:sp>
      <p:sp>
        <p:nvSpPr>
          <p:cNvPr id="5" name="矩形 4"/>
          <p:cNvSpPr/>
          <p:nvPr/>
        </p:nvSpPr>
        <p:spPr>
          <a:xfrm>
            <a:off x="0" y="6323210"/>
            <a:ext cx="12192000" cy="5426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45161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1.4</a:t>
            </a:r>
            <a:r>
              <a:rPr lang="zh-CN" altLang="en-US" dirty="0"/>
              <a:t>　新增地址及编辑地址云开发</a:t>
            </a:r>
            <a:endParaRPr lang="en-US" altLang="zh-CN" dirty="0"/>
          </a:p>
        </p:txBody>
      </p:sp>
      <p:sp>
        <p:nvSpPr>
          <p:cNvPr id="19" name="矩形 18"/>
          <p:cNvSpPr/>
          <p:nvPr/>
        </p:nvSpPr>
        <p:spPr>
          <a:xfrm>
            <a:off x="0" y="1604435"/>
            <a:ext cx="12192000" cy="511807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1005501" y="1602004"/>
            <a:ext cx="3424832" cy="50044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en-US" altLang="zh-CN" sz="1400" dirty="0"/>
              <a:t>.content{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en-US" altLang="zh-CN" sz="1400" dirty="0"/>
              <a:t>    background-color: #F9F9F8;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en-US" altLang="zh-CN" sz="1400" dirty="0"/>
              <a:t>    height: 700px;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en-US" altLang="zh-CN" sz="1400" dirty="0"/>
              <a:t>    font-family: "Microsoft </a:t>
            </a:r>
            <a:r>
              <a:rPr lang="en-US" altLang="zh-CN" sz="1400" dirty="0" err="1"/>
              <a:t>YaHei</a:t>
            </a:r>
            <a:r>
              <a:rPr lang="en-US" altLang="zh-CN" sz="1400" dirty="0"/>
              <a:t>";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en-US" altLang="zh-CN" sz="1400" dirty="0"/>
              <a:t>}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en-US" altLang="zh-CN" sz="1400" dirty="0"/>
              <a:t>.</a:t>
            </a:r>
            <a:r>
              <a:rPr lang="en-US" altLang="zh-CN" sz="1400" dirty="0" err="1"/>
              <a:t>hr</a:t>
            </a:r>
            <a:r>
              <a:rPr lang="en-US" altLang="zh-CN" sz="1400" dirty="0"/>
              <a:t>{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en-US" altLang="zh-CN" sz="1400" dirty="0"/>
              <a:t>    height: 10px;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en-US" altLang="zh-CN" sz="1400" dirty="0"/>
              <a:t>}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en-US" altLang="zh-CN" sz="1400" dirty="0"/>
              <a:t>.</a:t>
            </a:r>
            <a:r>
              <a:rPr lang="en-US" altLang="zh-CN" sz="1400" dirty="0" err="1"/>
              <a:t>bg</a:t>
            </a:r>
            <a:r>
              <a:rPr lang="en-US" altLang="zh-CN" sz="1400" dirty="0"/>
              <a:t>{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en-US" altLang="zh-CN" sz="1400" dirty="0"/>
              <a:t>    background-color: #</a:t>
            </a:r>
            <a:r>
              <a:rPr lang="en-US" altLang="zh-CN" sz="1400" dirty="0" err="1"/>
              <a:t>ffffff</a:t>
            </a:r>
            <a:r>
              <a:rPr lang="en-US" altLang="zh-CN" sz="1400" dirty="0"/>
              <a:t>;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en-US" altLang="zh-CN" sz="1400" dirty="0"/>
              <a:t>    padding:10px;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en-US" altLang="zh-CN" sz="1400" dirty="0"/>
              <a:t>}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en-US" altLang="zh-CN" sz="1400" dirty="0"/>
              <a:t>.item{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en-US" altLang="zh-CN" sz="1400" dirty="0"/>
              <a:t>    display: flex;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en-US" altLang="zh-CN" sz="1400" dirty="0"/>
              <a:t>    flex-direction: row;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en-US" altLang="zh-CN" sz="1400" dirty="0"/>
              <a:t>    height: 60px;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en-US" altLang="zh-CN" sz="1400" dirty="0"/>
              <a:t>    line-height: 60px;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en-US" altLang="zh-CN" sz="1400" dirty="0"/>
              <a:t>    align-items: center;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en-US" altLang="zh-CN" sz="1400" dirty="0"/>
              <a:t>}</a:t>
            </a:r>
          </a:p>
        </p:txBody>
      </p:sp>
      <p:sp>
        <p:nvSpPr>
          <p:cNvPr id="17" name="矩形 16"/>
          <p:cNvSpPr/>
          <p:nvPr/>
        </p:nvSpPr>
        <p:spPr>
          <a:xfrm>
            <a:off x="528981" y="1068590"/>
            <a:ext cx="11358219" cy="4173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30000"/>
              </a:lnSpc>
              <a:buClr>
                <a:srgbClr val="FF0000"/>
              </a:buClr>
              <a:buFont typeface="Wingdings" panose="05000000000000000000" pitchFamily="2" charset="2"/>
              <a:buChar char="n"/>
            </a:pPr>
            <a:r>
              <a:rPr lang="zh-CN" altLang="en-US" dirty="0"/>
              <a:t>（</a:t>
            </a:r>
            <a:r>
              <a:rPr lang="en-US" altLang="zh-CN" dirty="0"/>
              <a:t>4</a:t>
            </a:r>
            <a:r>
              <a:rPr lang="zh-CN" altLang="en-US" dirty="0"/>
              <a:t>）在</a:t>
            </a:r>
            <a:r>
              <a:rPr lang="en-US" altLang="zh-CN" dirty="0"/>
              <a:t>pages/</a:t>
            </a:r>
            <a:r>
              <a:rPr lang="en-US" altLang="zh-CN" dirty="0" err="1"/>
              <a:t>addressAdd</a:t>
            </a:r>
            <a:r>
              <a:rPr lang="en-US" altLang="zh-CN" dirty="0"/>
              <a:t>/</a:t>
            </a:r>
            <a:r>
              <a:rPr lang="en-US" altLang="zh-CN" dirty="0" err="1"/>
              <a:t>addressAdd</a:t>
            </a:r>
            <a:r>
              <a:rPr lang="en-US" altLang="zh-CN" dirty="0"/>
              <a:t>/</a:t>
            </a:r>
            <a:r>
              <a:rPr lang="en-US" altLang="zh-CN" dirty="0" err="1"/>
              <a:t>addressAdd.wxss</a:t>
            </a:r>
            <a:r>
              <a:rPr lang="zh-CN" altLang="en-US" dirty="0"/>
              <a:t>文件里进行页面布局样式渲染。代码如下。</a:t>
            </a:r>
          </a:p>
        </p:txBody>
      </p:sp>
      <p:sp>
        <p:nvSpPr>
          <p:cNvPr id="13" name="矩形 12"/>
          <p:cNvSpPr/>
          <p:nvPr/>
        </p:nvSpPr>
        <p:spPr>
          <a:xfrm>
            <a:off x="4893971" y="1595021"/>
            <a:ext cx="3159611" cy="52410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 startAt="20"/>
            </a:pPr>
            <a:r>
              <a:rPr lang="en-US" altLang="zh-CN" sz="1400" dirty="0"/>
              <a:t>.name{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 startAt="20"/>
            </a:pPr>
            <a:r>
              <a:rPr lang="en-US" altLang="zh-CN" sz="1400" dirty="0"/>
              <a:t>    width:20%;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 startAt="20"/>
            </a:pPr>
            <a:r>
              <a:rPr lang="en-US" altLang="zh-CN" sz="1400" dirty="0"/>
              <a:t>    margin-left: 10px;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 startAt="20"/>
            </a:pPr>
            <a:r>
              <a:rPr lang="en-US" altLang="zh-CN" sz="1400" dirty="0"/>
              <a:t>    font-size: 14px;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 startAt="20"/>
            </a:pPr>
            <a:r>
              <a:rPr lang="en-US" altLang="zh-CN" sz="1400" dirty="0"/>
              <a:t>    font-weight: bold;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 startAt="20"/>
            </a:pPr>
            <a:r>
              <a:rPr lang="en-US" altLang="zh-CN" sz="1400" dirty="0"/>
              <a:t>}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 startAt="20"/>
            </a:pPr>
            <a:r>
              <a:rPr lang="en-US" altLang="zh-CN" sz="1400" dirty="0"/>
              <a:t>.value{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 startAt="20"/>
            </a:pPr>
            <a:r>
              <a:rPr lang="en-US" altLang="zh-CN" sz="1400" dirty="0"/>
              <a:t>    width: 80%;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 startAt="20"/>
            </a:pPr>
            <a:r>
              <a:rPr lang="en-US" altLang="zh-CN" sz="1400" dirty="0"/>
              <a:t>    line-height: 60px;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 startAt="20"/>
            </a:pPr>
            <a:r>
              <a:rPr lang="en-US" altLang="zh-CN" sz="1400" dirty="0"/>
              <a:t>    margin-left: 10px;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 startAt="20"/>
            </a:pPr>
            <a:r>
              <a:rPr lang="en-US" altLang="zh-CN" sz="1400" dirty="0"/>
              <a:t>    font-size: 14px;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 startAt="20"/>
            </a:pPr>
            <a:r>
              <a:rPr lang="en-US" altLang="zh-CN" sz="1400" dirty="0"/>
              <a:t>}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 startAt="20"/>
            </a:pPr>
            <a:r>
              <a:rPr lang="en-US" altLang="zh-CN" sz="1400" dirty="0"/>
              <a:t>.holder{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 startAt="20"/>
            </a:pPr>
            <a:r>
              <a:rPr lang="en-US" altLang="zh-CN" sz="1400" dirty="0"/>
              <a:t>    color:#AEAEAE;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 startAt="20"/>
            </a:pPr>
            <a:r>
              <a:rPr lang="en-US" altLang="zh-CN" sz="1400" dirty="0"/>
              <a:t>    font-size: 14px;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 startAt="20"/>
            </a:pPr>
            <a:r>
              <a:rPr lang="en-US" altLang="zh-CN" sz="1400" dirty="0"/>
              <a:t>}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 startAt="20"/>
            </a:pPr>
            <a:r>
              <a:rPr lang="en-US" altLang="zh-CN" sz="1400" dirty="0"/>
              <a:t>.line{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 startAt="20"/>
            </a:pPr>
            <a:r>
              <a:rPr lang="en-US" altLang="zh-CN" sz="1400" dirty="0"/>
              <a:t>    border: 1px solid #</a:t>
            </a:r>
            <a:r>
              <a:rPr lang="en-US" altLang="zh-CN" sz="1400" dirty="0" err="1"/>
              <a:t>cccccc</a:t>
            </a:r>
            <a:r>
              <a:rPr lang="en-US" altLang="zh-CN" sz="1400" dirty="0"/>
              <a:t>;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 startAt="20"/>
            </a:pPr>
            <a:r>
              <a:rPr lang="en-US" altLang="zh-CN" sz="1400" dirty="0"/>
              <a:t>    opacity: 0.2;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 startAt="20"/>
            </a:pPr>
            <a:r>
              <a:rPr lang="en-US" altLang="zh-CN" sz="1400" dirty="0"/>
              <a:t>}</a:t>
            </a:r>
          </a:p>
        </p:txBody>
      </p:sp>
      <p:sp>
        <p:nvSpPr>
          <p:cNvPr id="14" name="矩形 13"/>
          <p:cNvSpPr/>
          <p:nvPr/>
        </p:nvSpPr>
        <p:spPr>
          <a:xfrm>
            <a:off x="8229600" y="1602004"/>
            <a:ext cx="3786389" cy="29361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 startAt="40"/>
            </a:pPr>
            <a:r>
              <a:rPr lang="en-US" altLang="zh-CN" sz="1400" dirty="0"/>
              <a:t>.</a:t>
            </a:r>
            <a:r>
              <a:rPr lang="en-US" altLang="zh-CN" sz="1400" dirty="0" err="1"/>
              <a:t>btn</a:t>
            </a:r>
            <a:r>
              <a:rPr lang="en-US" altLang="zh-CN" sz="1400" dirty="0"/>
              <a:t>{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 startAt="40"/>
            </a:pPr>
            <a:r>
              <a:rPr lang="en-US" altLang="zh-CN" sz="1400" dirty="0"/>
              <a:t>    margin-top: 20px;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 startAt="40"/>
            </a:pPr>
            <a:r>
              <a:rPr lang="en-US" altLang="zh-CN" sz="1400" dirty="0"/>
              <a:t>    background-color: #ff0000;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 startAt="40"/>
            </a:pPr>
            <a:r>
              <a:rPr lang="en-US" altLang="zh-CN" sz="1400" dirty="0"/>
              <a:t>    color: #</a:t>
            </a:r>
            <a:r>
              <a:rPr lang="en-US" altLang="zh-CN" sz="1400" dirty="0" err="1"/>
              <a:t>ffffff</a:t>
            </a:r>
            <a:r>
              <a:rPr lang="en-US" altLang="zh-CN" sz="1400" dirty="0"/>
              <a:t>;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 startAt="40"/>
            </a:pPr>
            <a:r>
              <a:rPr lang="en-US" altLang="zh-CN" sz="1400" dirty="0"/>
              <a:t>}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 startAt="40"/>
            </a:pPr>
            <a:r>
              <a:rPr lang="en-US" altLang="zh-CN" sz="1400" dirty="0"/>
              <a:t>.tip{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 startAt="40"/>
            </a:pPr>
            <a:r>
              <a:rPr lang="en-US" altLang="zh-CN" sz="1400" dirty="0"/>
              <a:t>  margin-top:10px;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 startAt="40"/>
            </a:pPr>
            <a:r>
              <a:rPr lang="en-US" altLang="zh-CN" sz="1400" dirty="0"/>
              <a:t>  font-size: 12px;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 startAt="40"/>
            </a:pPr>
            <a:r>
              <a:rPr lang="en-US" altLang="zh-CN" sz="1400" dirty="0"/>
              <a:t>  color: #D53E37;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 startAt="40"/>
            </a:pPr>
            <a:r>
              <a:rPr lang="en-US" altLang="zh-CN" sz="1400" dirty="0"/>
              <a:t>  text-align: center;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 startAt="40"/>
            </a:pPr>
            <a:r>
              <a:rPr lang="en-US" altLang="zh-CN" sz="1400" dirty="0"/>
              <a:t>}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4430333" y="1602004"/>
            <a:ext cx="0" cy="511352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>
            <a:off x="7765960" y="1602004"/>
            <a:ext cx="0" cy="511352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右箭头 4"/>
          <p:cNvSpPr/>
          <p:nvPr/>
        </p:nvSpPr>
        <p:spPr>
          <a:xfrm>
            <a:off x="7637172" y="6461876"/>
            <a:ext cx="257577" cy="2700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右箭头 17"/>
          <p:cNvSpPr/>
          <p:nvPr/>
        </p:nvSpPr>
        <p:spPr>
          <a:xfrm>
            <a:off x="4301545" y="6404152"/>
            <a:ext cx="257577" cy="2700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2" name="组合 21"/>
          <p:cNvGrpSpPr/>
          <p:nvPr/>
        </p:nvGrpSpPr>
        <p:grpSpPr>
          <a:xfrm>
            <a:off x="11016264" y="5888035"/>
            <a:ext cx="642176" cy="718416"/>
            <a:chOff x="5330826" y="2798763"/>
            <a:chExt cx="1390650" cy="1555750"/>
          </a:xfrm>
        </p:grpSpPr>
        <p:sp>
          <p:nvSpPr>
            <p:cNvPr id="23" name="Freeform 57"/>
            <p:cNvSpPr>
              <a:spLocks/>
            </p:cNvSpPr>
            <p:nvPr/>
          </p:nvSpPr>
          <p:spPr bwMode="auto">
            <a:xfrm>
              <a:off x="5614988" y="2798763"/>
              <a:ext cx="1106488" cy="987425"/>
            </a:xfrm>
            <a:custGeom>
              <a:avLst/>
              <a:gdLst>
                <a:gd name="T0" fmla="*/ 376 w 376"/>
                <a:gd name="T1" fmla="*/ 0 h 336"/>
                <a:gd name="T2" fmla="*/ 213 w 376"/>
                <a:gd name="T3" fmla="*/ 37 h 336"/>
                <a:gd name="T4" fmla="*/ 202 w 376"/>
                <a:gd name="T5" fmla="*/ 99 h 336"/>
                <a:gd name="T6" fmla="*/ 202 w 376"/>
                <a:gd name="T7" fmla="*/ 40 h 336"/>
                <a:gd name="T8" fmla="*/ 112 w 376"/>
                <a:gd name="T9" fmla="*/ 94 h 336"/>
                <a:gd name="T10" fmla="*/ 111 w 376"/>
                <a:gd name="T11" fmla="*/ 159 h 336"/>
                <a:gd name="T12" fmla="*/ 102 w 376"/>
                <a:gd name="T13" fmla="*/ 101 h 336"/>
                <a:gd name="T14" fmla="*/ 15 w 376"/>
                <a:gd name="T15" fmla="*/ 321 h 336"/>
                <a:gd name="T16" fmla="*/ 291 w 376"/>
                <a:gd name="T17" fmla="*/ 67 h 336"/>
                <a:gd name="T18" fmla="*/ 13 w 376"/>
                <a:gd name="T19" fmla="*/ 332 h 336"/>
                <a:gd name="T20" fmla="*/ 289 w 376"/>
                <a:gd name="T21" fmla="*/ 223 h 336"/>
                <a:gd name="T22" fmla="*/ 189 w 376"/>
                <a:gd name="T23" fmla="*/ 204 h 336"/>
                <a:gd name="T24" fmla="*/ 295 w 376"/>
                <a:gd name="T25" fmla="*/ 214 h 336"/>
                <a:gd name="T26" fmla="*/ 344 w 376"/>
                <a:gd name="T27" fmla="*/ 131 h 336"/>
                <a:gd name="T28" fmla="*/ 255 w 376"/>
                <a:gd name="T29" fmla="*/ 141 h 336"/>
                <a:gd name="T30" fmla="*/ 348 w 376"/>
                <a:gd name="T31" fmla="*/ 119 h 336"/>
                <a:gd name="T32" fmla="*/ 376 w 376"/>
                <a:gd name="T33" fmla="*/ 0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76" h="336">
                  <a:moveTo>
                    <a:pt x="376" y="0"/>
                  </a:moveTo>
                  <a:cubicBezTo>
                    <a:pt x="313" y="5"/>
                    <a:pt x="258" y="16"/>
                    <a:pt x="213" y="37"/>
                  </a:cubicBezTo>
                  <a:cubicBezTo>
                    <a:pt x="202" y="99"/>
                    <a:pt x="202" y="99"/>
                    <a:pt x="202" y="99"/>
                  </a:cubicBezTo>
                  <a:cubicBezTo>
                    <a:pt x="202" y="40"/>
                    <a:pt x="202" y="40"/>
                    <a:pt x="202" y="40"/>
                  </a:cubicBezTo>
                  <a:cubicBezTo>
                    <a:pt x="170" y="53"/>
                    <a:pt x="137" y="70"/>
                    <a:pt x="112" y="94"/>
                  </a:cubicBezTo>
                  <a:cubicBezTo>
                    <a:pt x="111" y="159"/>
                    <a:pt x="111" y="159"/>
                    <a:pt x="111" y="159"/>
                  </a:cubicBezTo>
                  <a:cubicBezTo>
                    <a:pt x="102" y="101"/>
                    <a:pt x="102" y="101"/>
                    <a:pt x="102" y="101"/>
                  </a:cubicBezTo>
                  <a:cubicBezTo>
                    <a:pt x="0" y="171"/>
                    <a:pt x="8" y="276"/>
                    <a:pt x="15" y="321"/>
                  </a:cubicBezTo>
                  <a:cubicBezTo>
                    <a:pt x="75" y="236"/>
                    <a:pt x="191" y="121"/>
                    <a:pt x="291" y="67"/>
                  </a:cubicBezTo>
                  <a:cubicBezTo>
                    <a:pt x="291" y="67"/>
                    <a:pt x="125" y="188"/>
                    <a:pt x="13" y="332"/>
                  </a:cubicBezTo>
                  <a:cubicBezTo>
                    <a:pt x="150" y="336"/>
                    <a:pt x="236" y="286"/>
                    <a:pt x="289" y="223"/>
                  </a:cubicBezTo>
                  <a:cubicBezTo>
                    <a:pt x="189" y="204"/>
                    <a:pt x="189" y="204"/>
                    <a:pt x="189" y="204"/>
                  </a:cubicBezTo>
                  <a:cubicBezTo>
                    <a:pt x="295" y="214"/>
                    <a:pt x="295" y="214"/>
                    <a:pt x="295" y="214"/>
                  </a:cubicBezTo>
                  <a:cubicBezTo>
                    <a:pt x="317" y="189"/>
                    <a:pt x="335" y="154"/>
                    <a:pt x="344" y="131"/>
                  </a:cubicBezTo>
                  <a:cubicBezTo>
                    <a:pt x="255" y="141"/>
                    <a:pt x="255" y="141"/>
                    <a:pt x="255" y="141"/>
                  </a:cubicBezTo>
                  <a:cubicBezTo>
                    <a:pt x="348" y="119"/>
                    <a:pt x="348" y="119"/>
                    <a:pt x="348" y="119"/>
                  </a:cubicBezTo>
                  <a:cubicBezTo>
                    <a:pt x="372" y="64"/>
                    <a:pt x="376" y="0"/>
                    <a:pt x="376" y="0"/>
                  </a:cubicBezTo>
                  <a:close/>
                </a:path>
              </a:pathLst>
            </a:custGeom>
            <a:solidFill>
              <a:srgbClr val="23A3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58"/>
            <p:cNvSpPr>
              <a:spLocks/>
            </p:cNvSpPr>
            <p:nvPr/>
          </p:nvSpPr>
          <p:spPr bwMode="auto">
            <a:xfrm>
              <a:off x="5330826" y="3706813"/>
              <a:ext cx="422275" cy="547688"/>
            </a:xfrm>
            <a:custGeom>
              <a:avLst/>
              <a:gdLst>
                <a:gd name="T0" fmla="*/ 129 w 144"/>
                <a:gd name="T1" fmla="*/ 0 h 187"/>
                <a:gd name="T2" fmla="*/ 0 w 144"/>
                <a:gd name="T3" fmla="*/ 187 h 187"/>
                <a:gd name="T4" fmla="*/ 144 w 144"/>
                <a:gd name="T5" fmla="*/ 7 h 187"/>
                <a:gd name="T6" fmla="*/ 128 w 144"/>
                <a:gd name="T7" fmla="*/ 5 h 187"/>
                <a:gd name="T8" fmla="*/ 129 w 144"/>
                <a:gd name="T9" fmla="*/ 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4" h="187">
                  <a:moveTo>
                    <a:pt x="129" y="0"/>
                  </a:moveTo>
                  <a:cubicBezTo>
                    <a:pt x="48" y="99"/>
                    <a:pt x="0" y="187"/>
                    <a:pt x="0" y="187"/>
                  </a:cubicBezTo>
                  <a:cubicBezTo>
                    <a:pt x="45" y="121"/>
                    <a:pt x="95" y="60"/>
                    <a:pt x="144" y="7"/>
                  </a:cubicBezTo>
                  <a:cubicBezTo>
                    <a:pt x="139" y="6"/>
                    <a:pt x="133" y="6"/>
                    <a:pt x="128" y="5"/>
                  </a:cubicBezTo>
                  <a:cubicBezTo>
                    <a:pt x="128" y="5"/>
                    <a:pt x="128" y="3"/>
                    <a:pt x="129" y="0"/>
                  </a:cubicBezTo>
                  <a:close/>
                </a:path>
              </a:pathLst>
            </a:custGeom>
            <a:solidFill>
              <a:srgbClr val="23A3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59"/>
            <p:cNvSpPr>
              <a:spLocks/>
            </p:cNvSpPr>
            <p:nvPr/>
          </p:nvSpPr>
          <p:spPr bwMode="auto">
            <a:xfrm>
              <a:off x="5330826" y="4143375"/>
              <a:ext cx="1271588" cy="211138"/>
            </a:xfrm>
            <a:custGeom>
              <a:avLst/>
              <a:gdLst>
                <a:gd name="T0" fmla="*/ 206 w 433"/>
                <a:gd name="T1" fmla="*/ 45 h 72"/>
                <a:gd name="T2" fmla="*/ 107 w 433"/>
                <a:gd name="T3" fmla="*/ 20 h 72"/>
                <a:gd name="T4" fmla="*/ 107 w 433"/>
                <a:gd name="T5" fmla="*/ 20 h 72"/>
                <a:gd name="T6" fmla="*/ 4 w 433"/>
                <a:gd name="T7" fmla="*/ 51 h 72"/>
                <a:gd name="T8" fmla="*/ 4 w 433"/>
                <a:gd name="T9" fmla="*/ 51 h 72"/>
                <a:gd name="T10" fmla="*/ 107 w 433"/>
                <a:gd name="T11" fmla="*/ 0 h 72"/>
                <a:gd name="T12" fmla="*/ 107 w 433"/>
                <a:gd name="T13" fmla="*/ 0 h 72"/>
                <a:gd name="T14" fmla="*/ 215 w 433"/>
                <a:gd name="T15" fmla="*/ 27 h 72"/>
                <a:gd name="T16" fmla="*/ 215 w 433"/>
                <a:gd name="T17" fmla="*/ 27 h 72"/>
                <a:gd name="T18" fmla="*/ 316 w 433"/>
                <a:gd name="T19" fmla="*/ 52 h 72"/>
                <a:gd name="T20" fmla="*/ 316 w 433"/>
                <a:gd name="T21" fmla="*/ 52 h 72"/>
                <a:gd name="T22" fmla="*/ 413 w 433"/>
                <a:gd name="T23" fmla="*/ 12 h 72"/>
                <a:gd name="T24" fmla="*/ 413 w 433"/>
                <a:gd name="T25" fmla="*/ 12 h 72"/>
                <a:gd name="T26" fmla="*/ 413 w 433"/>
                <a:gd name="T27" fmla="*/ 12 h 72"/>
                <a:gd name="T28" fmla="*/ 413 w 433"/>
                <a:gd name="T29" fmla="*/ 12 h 72"/>
                <a:gd name="T30" fmla="*/ 428 w 433"/>
                <a:gd name="T31" fmla="*/ 10 h 72"/>
                <a:gd name="T32" fmla="*/ 428 w 433"/>
                <a:gd name="T33" fmla="*/ 10 h 72"/>
                <a:gd name="T34" fmla="*/ 430 w 433"/>
                <a:gd name="T35" fmla="*/ 24 h 72"/>
                <a:gd name="T36" fmla="*/ 430 w 433"/>
                <a:gd name="T37" fmla="*/ 24 h 72"/>
                <a:gd name="T38" fmla="*/ 316 w 433"/>
                <a:gd name="T39" fmla="*/ 72 h 72"/>
                <a:gd name="T40" fmla="*/ 316 w 433"/>
                <a:gd name="T41" fmla="*/ 72 h 72"/>
                <a:gd name="T42" fmla="*/ 206 w 433"/>
                <a:gd name="T43" fmla="*/ 45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33" h="72">
                  <a:moveTo>
                    <a:pt x="206" y="45"/>
                  </a:moveTo>
                  <a:cubicBezTo>
                    <a:pt x="167" y="26"/>
                    <a:pt x="134" y="20"/>
                    <a:pt x="107" y="20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51" y="20"/>
                    <a:pt x="8" y="55"/>
                    <a:pt x="4" y="51"/>
                  </a:cubicBezTo>
                  <a:cubicBezTo>
                    <a:pt x="4" y="51"/>
                    <a:pt x="4" y="51"/>
                    <a:pt x="4" y="51"/>
                  </a:cubicBezTo>
                  <a:cubicBezTo>
                    <a:pt x="0" y="47"/>
                    <a:pt x="39" y="0"/>
                    <a:pt x="107" y="0"/>
                  </a:cubicBezTo>
                  <a:cubicBezTo>
                    <a:pt x="107" y="0"/>
                    <a:pt x="107" y="0"/>
                    <a:pt x="107" y="0"/>
                  </a:cubicBezTo>
                  <a:cubicBezTo>
                    <a:pt x="137" y="0"/>
                    <a:pt x="173" y="7"/>
                    <a:pt x="215" y="27"/>
                  </a:cubicBezTo>
                  <a:cubicBezTo>
                    <a:pt x="215" y="27"/>
                    <a:pt x="215" y="27"/>
                    <a:pt x="215" y="27"/>
                  </a:cubicBezTo>
                  <a:cubicBezTo>
                    <a:pt x="255" y="46"/>
                    <a:pt x="289" y="52"/>
                    <a:pt x="316" y="52"/>
                  </a:cubicBezTo>
                  <a:cubicBezTo>
                    <a:pt x="316" y="52"/>
                    <a:pt x="316" y="52"/>
                    <a:pt x="316" y="52"/>
                  </a:cubicBezTo>
                  <a:cubicBezTo>
                    <a:pt x="380" y="52"/>
                    <a:pt x="410" y="16"/>
                    <a:pt x="413" y="12"/>
                  </a:cubicBezTo>
                  <a:cubicBezTo>
                    <a:pt x="413" y="12"/>
                    <a:pt x="413" y="12"/>
                    <a:pt x="413" y="12"/>
                  </a:cubicBezTo>
                  <a:cubicBezTo>
                    <a:pt x="413" y="12"/>
                    <a:pt x="413" y="12"/>
                    <a:pt x="413" y="12"/>
                  </a:cubicBezTo>
                  <a:cubicBezTo>
                    <a:pt x="413" y="12"/>
                    <a:pt x="413" y="12"/>
                    <a:pt x="413" y="12"/>
                  </a:cubicBezTo>
                  <a:cubicBezTo>
                    <a:pt x="417" y="8"/>
                    <a:pt x="423" y="7"/>
                    <a:pt x="428" y="10"/>
                  </a:cubicBezTo>
                  <a:cubicBezTo>
                    <a:pt x="428" y="10"/>
                    <a:pt x="428" y="10"/>
                    <a:pt x="428" y="10"/>
                  </a:cubicBezTo>
                  <a:cubicBezTo>
                    <a:pt x="432" y="14"/>
                    <a:pt x="433" y="20"/>
                    <a:pt x="430" y="24"/>
                  </a:cubicBezTo>
                  <a:cubicBezTo>
                    <a:pt x="430" y="24"/>
                    <a:pt x="430" y="24"/>
                    <a:pt x="430" y="24"/>
                  </a:cubicBezTo>
                  <a:cubicBezTo>
                    <a:pt x="429" y="26"/>
                    <a:pt x="393" y="72"/>
                    <a:pt x="316" y="72"/>
                  </a:cubicBezTo>
                  <a:cubicBezTo>
                    <a:pt x="316" y="72"/>
                    <a:pt x="316" y="72"/>
                    <a:pt x="316" y="72"/>
                  </a:cubicBezTo>
                  <a:cubicBezTo>
                    <a:pt x="286" y="72"/>
                    <a:pt x="249" y="65"/>
                    <a:pt x="206" y="45"/>
                  </a:cubicBezTo>
                  <a:close/>
                </a:path>
              </a:pathLst>
            </a:custGeom>
            <a:solidFill>
              <a:srgbClr val="3B44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8373865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1.4</a:t>
            </a:r>
            <a:r>
              <a:rPr lang="zh-CN" altLang="en-US" dirty="0"/>
              <a:t>　新增地址及编辑地址云开发</a:t>
            </a:r>
            <a:endParaRPr lang="en-US" altLang="zh-CN" dirty="0"/>
          </a:p>
        </p:txBody>
      </p:sp>
      <p:sp>
        <p:nvSpPr>
          <p:cNvPr id="19" name="矩形 18"/>
          <p:cNvSpPr/>
          <p:nvPr/>
        </p:nvSpPr>
        <p:spPr>
          <a:xfrm>
            <a:off x="0" y="1964388"/>
            <a:ext cx="12192000" cy="395989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889590" y="1961956"/>
            <a:ext cx="4339233" cy="37117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en-US" altLang="zh-CN" sz="1400" dirty="0"/>
              <a:t>var app = </a:t>
            </a:r>
            <a:r>
              <a:rPr lang="en-US" altLang="zh-CN" sz="1400" dirty="0" err="1"/>
              <a:t>getApp</a:t>
            </a:r>
            <a:r>
              <a:rPr lang="en-US" altLang="zh-CN" sz="1400" dirty="0"/>
              <a:t>();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en-US" altLang="zh-CN" sz="1400" dirty="0"/>
              <a:t>Page({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en-US" altLang="zh-CN" sz="1400" dirty="0"/>
              <a:t>  data: {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en-US" altLang="zh-CN" sz="1400" dirty="0"/>
              <a:t>    index: 0,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en-US" altLang="zh-CN" sz="1400" dirty="0"/>
              <a:t>    tip: '',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en-US" altLang="zh-CN" sz="1400" dirty="0"/>
              <a:t>    address: '',		//</a:t>
            </a:r>
            <a:r>
              <a:rPr lang="zh-CN" altLang="en-US" sz="1400" dirty="0"/>
              <a:t>显示的地址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zh-CN" altLang="en-US" sz="1400" dirty="0"/>
              <a:t>    </a:t>
            </a:r>
            <a:r>
              <a:rPr lang="en-US" altLang="zh-CN" sz="1400" dirty="0"/>
              <a:t>region: ['</a:t>
            </a:r>
            <a:r>
              <a:rPr lang="zh-CN" altLang="en-US" sz="1400" dirty="0"/>
              <a:t>北京市</a:t>
            </a:r>
            <a:r>
              <a:rPr lang="en-US" altLang="zh-CN" sz="1400" dirty="0"/>
              <a:t>', '</a:t>
            </a:r>
            <a:r>
              <a:rPr lang="zh-CN" altLang="en-US" sz="1400" dirty="0"/>
              <a:t>北京市</a:t>
            </a:r>
            <a:r>
              <a:rPr lang="en-US" altLang="zh-CN" sz="1400" dirty="0"/>
              <a:t>', '</a:t>
            </a:r>
            <a:r>
              <a:rPr lang="zh-CN" altLang="en-US" sz="1400" dirty="0"/>
              <a:t>大兴区</a:t>
            </a:r>
            <a:r>
              <a:rPr lang="en-US" altLang="zh-CN" sz="1400" dirty="0"/>
              <a:t>'],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en-US" altLang="zh-CN" sz="1400" dirty="0"/>
              <a:t>    </a:t>
            </a:r>
            <a:r>
              <a:rPr lang="en-US" altLang="zh-CN" sz="1400" dirty="0" err="1"/>
              <a:t>customItem</a:t>
            </a:r>
            <a:r>
              <a:rPr lang="en-US" altLang="zh-CN" sz="1400" dirty="0"/>
              <a:t>: '</a:t>
            </a:r>
            <a:r>
              <a:rPr lang="zh-CN" altLang="en-US" sz="1400" dirty="0"/>
              <a:t>全部</a:t>
            </a:r>
            <a:r>
              <a:rPr lang="en-US" altLang="zh-CN" sz="1400" dirty="0"/>
              <a:t>',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en-US" altLang="zh-CN" sz="1400" dirty="0"/>
              <a:t>    </a:t>
            </a:r>
            <a:r>
              <a:rPr lang="en-US" altLang="zh-CN" sz="1400" dirty="0" err="1"/>
              <a:t>addressId</a:t>
            </a:r>
            <a:r>
              <a:rPr lang="en-US" altLang="zh-CN" sz="1400" dirty="0"/>
              <a:t>: '',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en-US" altLang="zh-CN" sz="1400" dirty="0"/>
              <a:t>    sex: '',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en-US" altLang="zh-CN" sz="1400" dirty="0"/>
              <a:t>    phone: '',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en-US" altLang="zh-CN" sz="1400" dirty="0"/>
              <a:t>    num: '',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en-US" altLang="zh-CN" sz="1400" dirty="0"/>
              <a:t>    </a:t>
            </a:r>
            <a:r>
              <a:rPr lang="en-US" altLang="zh-CN" sz="1400" dirty="0" err="1"/>
              <a:t>userName</a:t>
            </a:r>
            <a:r>
              <a:rPr lang="en-US" altLang="zh-CN" sz="1400" dirty="0"/>
              <a:t>: '',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en-US" altLang="zh-CN" sz="1400" dirty="0"/>
              <a:t>  },</a:t>
            </a:r>
          </a:p>
        </p:txBody>
      </p:sp>
      <p:sp>
        <p:nvSpPr>
          <p:cNvPr id="17" name="矩形 16"/>
          <p:cNvSpPr/>
          <p:nvPr/>
        </p:nvSpPr>
        <p:spPr>
          <a:xfrm>
            <a:off x="528981" y="1081469"/>
            <a:ext cx="11358219" cy="7774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30000"/>
              </a:lnSpc>
              <a:buClr>
                <a:srgbClr val="FF0000"/>
              </a:buClr>
              <a:buFont typeface="Wingdings" panose="05000000000000000000" pitchFamily="2" charset="2"/>
              <a:buChar char="n"/>
            </a:pPr>
            <a:r>
              <a:rPr lang="zh-CN" altLang="en-US" dirty="0"/>
              <a:t>（</a:t>
            </a:r>
            <a:r>
              <a:rPr lang="en-US" altLang="zh-CN" dirty="0"/>
              <a:t>5</a:t>
            </a:r>
            <a:r>
              <a:rPr lang="zh-CN" altLang="en-US" dirty="0"/>
              <a:t>）在</a:t>
            </a:r>
            <a:r>
              <a:rPr lang="en-US" altLang="zh-CN" dirty="0"/>
              <a:t>pages/</a:t>
            </a:r>
            <a:r>
              <a:rPr lang="en-US" altLang="zh-CN" dirty="0" err="1"/>
              <a:t>addressAdd</a:t>
            </a:r>
            <a:r>
              <a:rPr lang="en-US" altLang="zh-CN" dirty="0"/>
              <a:t>/</a:t>
            </a:r>
            <a:r>
              <a:rPr lang="en-US" altLang="zh-CN" dirty="0" err="1"/>
              <a:t>addressAdd</a:t>
            </a:r>
            <a:r>
              <a:rPr lang="en-US" altLang="zh-CN" dirty="0"/>
              <a:t>/addressAdd.js</a:t>
            </a:r>
            <a:r>
              <a:rPr lang="zh-CN" altLang="en-US" dirty="0"/>
              <a:t>文件里添加如下代码，用来处理地址新增和地址编辑请求。</a:t>
            </a:r>
          </a:p>
        </p:txBody>
      </p:sp>
      <p:sp>
        <p:nvSpPr>
          <p:cNvPr id="6" name="矩形 5"/>
          <p:cNvSpPr/>
          <p:nvPr/>
        </p:nvSpPr>
        <p:spPr>
          <a:xfrm>
            <a:off x="5641893" y="1961957"/>
            <a:ext cx="6245307" cy="36898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 startAt="15"/>
            </a:pPr>
            <a:r>
              <a:rPr lang="en-US" altLang="zh-CN" sz="1400" dirty="0" err="1"/>
              <a:t>onLoad</a:t>
            </a:r>
            <a:r>
              <a:rPr lang="en-US" altLang="zh-CN" sz="1400" dirty="0"/>
              <a:t>: function (e) {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 startAt="15"/>
            </a:pPr>
            <a:r>
              <a:rPr lang="en-US" altLang="zh-CN" sz="1400" dirty="0"/>
              <a:t>    var </a:t>
            </a:r>
            <a:r>
              <a:rPr lang="en-US" altLang="zh-CN" sz="1400" dirty="0" err="1"/>
              <a:t>addressId</a:t>
            </a:r>
            <a:r>
              <a:rPr lang="en-US" altLang="zh-CN" sz="1400" dirty="0"/>
              <a:t> = </a:t>
            </a:r>
            <a:r>
              <a:rPr lang="en-US" altLang="zh-CN" sz="1400" dirty="0" err="1"/>
              <a:t>e.addressId</a:t>
            </a:r>
            <a:r>
              <a:rPr lang="en-US" altLang="zh-CN" sz="1400" dirty="0"/>
              <a:t>;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 startAt="15"/>
            </a:pPr>
            <a:r>
              <a:rPr lang="en-US" altLang="zh-CN" sz="1400" dirty="0"/>
              <a:t>    if (</a:t>
            </a:r>
            <a:r>
              <a:rPr lang="en-US" altLang="zh-CN" sz="1400" dirty="0" err="1"/>
              <a:t>addressId</a:t>
            </a:r>
            <a:r>
              <a:rPr lang="en-US" altLang="zh-CN" sz="1400" dirty="0"/>
              <a:t> != null &amp;&amp;</a:t>
            </a:r>
            <a:r>
              <a:rPr lang="en-US" altLang="zh-CN" sz="1400" dirty="0" err="1"/>
              <a:t>addressId</a:t>
            </a:r>
            <a:r>
              <a:rPr lang="en-US" altLang="zh-CN" sz="1400" dirty="0"/>
              <a:t> != '') {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 startAt="15"/>
            </a:pPr>
            <a:r>
              <a:rPr lang="en-US" altLang="zh-CN" sz="1400" dirty="0"/>
              <a:t>    </a:t>
            </a:r>
            <a:r>
              <a:rPr lang="en-US" altLang="zh-CN" sz="1400" dirty="0" err="1"/>
              <a:t>this.setData</a:t>
            </a:r>
            <a:r>
              <a:rPr lang="en-US" altLang="zh-CN" sz="1400" dirty="0"/>
              <a:t>({ </a:t>
            </a:r>
            <a:r>
              <a:rPr lang="en-US" altLang="zh-CN" sz="1400" dirty="0" err="1"/>
              <a:t>addressId</a:t>
            </a:r>
            <a:r>
              <a:rPr lang="en-US" altLang="zh-CN" sz="1400" dirty="0"/>
              <a:t>: </a:t>
            </a:r>
            <a:r>
              <a:rPr lang="en-US" altLang="zh-CN" sz="1400" dirty="0" err="1"/>
              <a:t>addressId</a:t>
            </a:r>
            <a:r>
              <a:rPr lang="en-US" altLang="zh-CN" sz="1400" dirty="0"/>
              <a:t> });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 startAt="15"/>
            </a:pPr>
            <a:r>
              <a:rPr lang="en-US" altLang="zh-CN" sz="1400" dirty="0"/>
              <a:t>    </a:t>
            </a:r>
            <a:r>
              <a:rPr lang="en-US" altLang="zh-CN" sz="1400" dirty="0" err="1"/>
              <a:t>this.loadAddressInfo</a:t>
            </a:r>
            <a:r>
              <a:rPr lang="en-US" altLang="zh-CN" sz="1400" dirty="0"/>
              <a:t>(</a:t>
            </a:r>
            <a:r>
              <a:rPr lang="en-US" altLang="zh-CN" sz="1400" dirty="0" err="1"/>
              <a:t>addressId</a:t>
            </a:r>
            <a:r>
              <a:rPr lang="en-US" altLang="zh-CN" sz="1400" dirty="0"/>
              <a:t>);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 startAt="15"/>
            </a:pPr>
            <a:r>
              <a:rPr lang="en-US" altLang="zh-CN" sz="1400" dirty="0"/>
              <a:t>    }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 startAt="15"/>
            </a:pPr>
            <a:r>
              <a:rPr lang="en-US" altLang="zh-CN" sz="1400" dirty="0"/>
              <a:t>  },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 startAt="15"/>
            </a:pPr>
            <a:r>
              <a:rPr lang="en-US" altLang="zh-CN" sz="1400" dirty="0"/>
              <a:t>  </a:t>
            </a:r>
            <a:r>
              <a:rPr lang="en-US" altLang="zh-CN" sz="1400" dirty="0" err="1"/>
              <a:t>loadAddressInfo</a:t>
            </a:r>
            <a:r>
              <a:rPr lang="en-US" altLang="zh-CN" sz="1400" dirty="0"/>
              <a:t>: function (</a:t>
            </a:r>
            <a:r>
              <a:rPr lang="en-US" altLang="zh-CN" sz="1400" dirty="0" err="1"/>
              <a:t>addressId</a:t>
            </a:r>
            <a:r>
              <a:rPr lang="en-US" altLang="zh-CN" sz="1400" dirty="0"/>
              <a:t>) {	//</a:t>
            </a:r>
            <a:r>
              <a:rPr lang="zh-CN" altLang="en-US" sz="1400" dirty="0"/>
              <a:t>获取地址详情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 startAt="15"/>
            </a:pPr>
            <a:r>
              <a:rPr lang="zh-CN" altLang="en-US" sz="1400" dirty="0"/>
              <a:t>    </a:t>
            </a:r>
            <a:r>
              <a:rPr lang="en-US" altLang="zh-CN" sz="1400" dirty="0"/>
              <a:t>var that = this;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 startAt="15"/>
            </a:pPr>
            <a:r>
              <a:rPr lang="en-US" altLang="zh-CN" sz="1400" dirty="0"/>
              <a:t>    </a:t>
            </a:r>
            <a:r>
              <a:rPr lang="en-US" altLang="zh-CN" sz="1400" dirty="0" err="1"/>
              <a:t>wx.cloud.callFunction</a:t>
            </a:r>
            <a:r>
              <a:rPr lang="en-US" altLang="zh-CN" sz="1400" dirty="0"/>
              <a:t>({ 			//</a:t>
            </a:r>
            <a:r>
              <a:rPr lang="zh-CN" altLang="en-US" sz="1400" dirty="0"/>
              <a:t>调用云函数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 startAt="15"/>
            </a:pPr>
            <a:r>
              <a:rPr lang="zh-CN" altLang="en-US" sz="1400" dirty="0"/>
              <a:t>      </a:t>
            </a:r>
            <a:r>
              <a:rPr lang="en-US" altLang="zh-CN" sz="1400" dirty="0"/>
              <a:t>name: '</a:t>
            </a:r>
            <a:r>
              <a:rPr lang="en-US" altLang="zh-CN" sz="1400" dirty="0" err="1"/>
              <a:t>getAddressInfo</a:t>
            </a:r>
            <a:r>
              <a:rPr lang="en-US" altLang="zh-CN" sz="1400" dirty="0"/>
              <a:t>',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 startAt="15"/>
            </a:pPr>
            <a:r>
              <a:rPr lang="en-US" altLang="zh-CN" sz="1400" dirty="0"/>
              <a:t>      data:{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 startAt="15"/>
            </a:pPr>
            <a:r>
              <a:rPr lang="en-US" altLang="zh-CN" sz="1400" dirty="0"/>
              <a:t>        _id: </a:t>
            </a:r>
            <a:r>
              <a:rPr lang="en-US" altLang="zh-CN" sz="1400" dirty="0" err="1"/>
              <a:t>addressId</a:t>
            </a:r>
            <a:endParaRPr lang="en-US" altLang="zh-CN" sz="1400" dirty="0"/>
          </a:p>
          <a:p>
            <a:pPr marL="342900" indent="-342900">
              <a:lnSpc>
                <a:spcPct val="120000"/>
              </a:lnSpc>
              <a:buFont typeface="+mj-lt"/>
              <a:buAutoNum type="arabicPeriod" startAt="15"/>
            </a:pPr>
            <a:r>
              <a:rPr lang="en-US" altLang="zh-CN" sz="1400" dirty="0"/>
              <a:t>      },</a:t>
            </a:r>
          </a:p>
        </p:txBody>
      </p:sp>
      <p:cxnSp>
        <p:nvCxnSpPr>
          <p:cNvPr id="7" name="直接连接符 6"/>
          <p:cNvCxnSpPr/>
          <p:nvPr/>
        </p:nvCxnSpPr>
        <p:spPr>
          <a:xfrm>
            <a:off x="5357611" y="1961956"/>
            <a:ext cx="0" cy="396232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右箭头 7"/>
          <p:cNvSpPr/>
          <p:nvPr/>
        </p:nvSpPr>
        <p:spPr>
          <a:xfrm>
            <a:off x="5255527" y="5538718"/>
            <a:ext cx="257577" cy="2700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0" y="6323210"/>
            <a:ext cx="12192000" cy="5426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31670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1.1</a:t>
            </a:r>
            <a:r>
              <a:rPr lang="zh-CN" altLang="en-US" dirty="0"/>
              <a:t>　数据库设计</a:t>
            </a:r>
            <a:endParaRPr lang="en-US" altLang="zh-CN" dirty="0"/>
          </a:p>
        </p:txBody>
      </p:sp>
      <p:sp>
        <p:nvSpPr>
          <p:cNvPr id="14" name="Rectangle 3"/>
          <p:cNvSpPr/>
          <p:nvPr/>
        </p:nvSpPr>
        <p:spPr>
          <a:xfrm>
            <a:off x="0" y="2130787"/>
            <a:ext cx="12192000" cy="3023042"/>
          </a:xfrm>
          <a:prstGeom prst="rect">
            <a:avLst/>
          </a:prstGeom>
          <a:solidFill>
            <a:srgbClr val="524F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27"/>
          <p:cNvGrpSpPr/>
          <p:nvPr/>
        </p:nvGrpSpPr>
        <p:grpSpPr>
          <a:xfrm>
            <a:off x="10638588" y="3642308"/>
            <a:ext cx="1524011" cy="1511521"/>
            <a:chOff x="4572000" y="2714626"/>
            <a:chExt cx="1143008" cy="1071570"/>
          </a:xfrm>
        </p:grpSpPr>
        <p:sp>
          <p:nvSpPr>
            <p:cNvPr id="29" name="Rectangle 13"/>
            <p:cNvSpPr/>
            <p:nvPr/>
          </p:nvSpPr>
          <p:spPr>
            <a:xfrm>
              <a:off x="4572000" y="2714626"/>
              <a:ext cx="1143008" cy="1071570"/>
            </a:xfrm>
            <a:prstGeom prst="rect">
              <a:avLst/>
            </a:prstGeom>
            <a:solidFill>
              <a:srgbClr val="48B4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0" name="Group 23"/>
            <p:cNvGrpSpPr/>
            <p:nvPr/>
          </p:nvGrpSpPr>
          <p:grpSpPr>
            <a:xfrm>
              <a:off x="4984817" y="3056006"/>
              <a:ext cx="397674" cy="397670"/>
              <a:chOff x="4870563" y="3884444"/>
              <a:chExt cx="366051" cy="366050"/>
            </a:xfrm>
            <a:solidFill>
              <a:schemeClr val="bg1"/>
            </a:solidFill>
          </p:grpSpPr>
          <p:sp>
            <p:nvSpPr>
              <p:cNvPr id="31" name="AutoShape 56"/>
              <p:cNvSpPr>
                <a:spLocks/>
              </p:cNvSpPr>
              <p:nvPr/>
            </p:nvSpPr>
            <p:spPr bwMode="auto">
              <a:xfrm>
                <a:off x="4870563" y="3884444"/>
                <a:ext cx="114508" cy="366050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6988" y="7316"/>
                    </a:moveTo>
                    <a:cubicBezTo>
                      <a:pt x="16954" y="7352"/>
                      <a:pt x="16923" y="7387"/>
                      <a:pt x="16883" y="7423"/>
                    </a:cubicBezTo>
                    <a:cubicBezTo>
                      <a:pt x="16677" y="7601"/>
                      <a:pt x="16414" y="7770"/>
                      <a:pt x="16066" y="7920"/>
                    </a:cubicBezTo>
                    <a:cubicBezTo>
                      <a:pt x="16057" y="7924"/>
                      <a:pt x="16044" y="7927"/>
                      <a:pt x="16038" y="7931"/>
                    </a:cubicBezTo>
                    <a:cubicBezTo>
                      <a:pt x="15662" y="8092"/>
                      <a:pt x="15214" y="8234"/>
                      <a:pt x="14705" y="8354"/>
                    </a:cubicBezTo>
                    <a:cubicBezTo>
                      <a:pt x="14697" y="8357"/>
                      <a:pt x="14692" y="8358"/>
                      <a:pt x="14686" y="8359"/>
                    </a:cubicBezTo>
                    <a:cubicBezTo>
                      <a:pt x="14163" y="8482"/>
                      <a:pt x="13584" y="8581"/>
                      <a:pt x="12960" y="8649"/>
                    </a:cubicBezTo>
                    <a:cubicBezTo>
                      <a:pt x="12279" y="8726"/>
                      <a:pt x="11560" y="8774"/>
                      <a:pt x="10800" y="8774"/>
                    </a:cubicBezTo>
                    <a:cubicBezTo>
                      <a:pt x="10037" y="8774"/>
                      <a:pt x="9318" y="8726"/>
                      <a:pt x="8640" y="8649"/>
                    </a:cubicBezTo>
                    <a:cubicBezTo>
                      <a:pt x="8016" y="8581"/>
                      <a:pt x="7435" y="8482"/>
                      <a:pt x="6914" y="8359"/>
                    </a:cubicBezTo>
                    <a:cubicBezTo>
                      <a:pt x="6908" y="8358"/>
                      <a:pt x="6901" y="8357"/>
                      <a:pt x="6893" y="8354"/>
                    </a:cubicBezTo>
                    <a:cubicBezTo>
                      <a:pt x="6385" y="8234"/>
                      <a:pt x="5937" y="8092"/>
                      <a:pt x="5562" y="7931"/>
                    </a:cubicBezTo>
                    <a:cubicBezTo>
                      <a:pt x="5553" y="7927"/>
                      <a:pt x="5541" y="7924"/>
                      <a:pt x="5531" y="7920"/>
                    </a:cubicBezTo>
                    <a:cubicBezTo>
                      <a:pt x="5184" y="7770"/>
                      <a:pt x="4921" y="7601"/>
                      <a:pt x="4715" y="7423"/>
                    </a:cubicBezTo>
                    <a:cubicBezTo>
                      <a:pt x="4676" y="7387"/>
                      <a:pt x="4644" y="7352"/>
                      <a:pt x="4612" y="7316"/>
                    </a:cubicBezTo>
                    <a:cubicBezTo>
                      <a:pt x="4437" y="7136"/>
                      <a:pt x="4320" y="6947"/>
                      <a:pt x="4320" y="6750"/>
                    </a:cubicBezTo>
                    <a:cubicBezTo>
                      <a:pt x="4320" y="6550"/>
                      <a:pt x="4437" y="6362"/>
                      <a:pt x="4612" y="6181"/>
                    </a:cubicBezTo>
                    <a:cubicBezTo>
                      <a:pt x="4644" y="6146"/>
                      <a:pt x="4676" y="6110"/>
                      <a:pt x="4715" y="6076"/>
                    </a:cubicBezTo>
                    <a:cubicBezTo>
                      <a:pt x="4921" y="5898"/>
                      <a:pt x="5184" y="5729"/>
                      <a:pt x="5531" y="5577"/>
                    </a:cubicBezTo>
                    <a:cubicBezTo>
                      <a:pt x="5541" y="5574"/>
                      <a:pt x="5553" y="5571"/>
                      <a:pt x="5562" y="5567"/>
                    </a:cubicBezTo>
                    <a:cubicBezTo>
                      <a:pt x="5937" y="5407"/>
                      <a:pt x="6385" y="5264"/>
                      <a:pt x="6893" y="5144"/>
                    </a:cubicBezTo>
                    <a:cubicBezTo>
                      <a:pt x="6901" y="5142"/>
                      <a:pt x="6908" y="5140"/>
                      <a:pt x="6914" y="5138"/>
                    </a:cubicBezTo>
                    <a:cubicBezTo>
                      <a:pt x="7435" y="5017"/>
                      <a:pt x="8016" y="4918"/>
                      <a:pt x="8640" y="4848"/>
                    </a:cubicBezTo>
                    <a:cubicBezTo>
                      <a:pt x="9318" y="4773"/>
                      <a:pt x="10037" y="4725"/>
                      <a:pt x="10800" y="4725"/>
                    </a:cubicBezTo>
                    <a:cubicBezTo>
                      <a:pt x="11560" y="4725"/>
                      <a:pt x="12279" y="4773"/>
                      <a:pt x="12960" y="4848"/>
                    </a:cubicBezTo>
                    <a:cubicBezTo>
                      <a:pt x="13584" y="4918"/>
                      <a:pt x="14163" y="5017"/>
                      <a:pt x="14686" y="5138"/>
                    </a:cubicBezTo>
                    <a:cubicBezTo>
                      <a:pt x="14692" y="5140"/>
                      <a:pt x="14697" y="5142"/>
                      <a:pt x="14705" y="5144"/>
                    </a:cubicBezTo>
                    <a:cubicBezTo>
                      <a:pt x="15214" y="5264"/>
                      <a:pt x="15662" y="5407"/>
                      <a:pt x="16038" y="5567"/>
                    </a:cubicBezTo>
                    <a:cubicBezTo>
                      <a:pt x="16044" y="5571"/>
                      <a:pt x="16057" y="5574"/>
                      <a:pt x="16066" y="5577"/>
                    </a:cubicBezTo>
                    <a:cubicBezTo>
                      <a:pt x="16414" y="5729"/>
                      <a:pt x="16677" y="5898"/>
                      <a:pt x="16883" y="6076"/>
                    </a:cubicBezTo>
                    <a:cubicBezTo>
                      <a:pt x="16923" y="6110"/>
                      <a:pt x="16954" y="6146"/>
                      <a:pt x="16988" y="6181"/>
                    </a:cubicBezTo>
                    <a:cubicBezTo>
                      <a:pt x="17161" y="6362"/>
                      <a:pt x="17280" y="6550"/>
                      <a:pt x="17280" y="6750"/>
                    </a:cubicBezTo>
                    <a:cubicBezTo>
                      <a:pt x="17280" y="6947"/>
                      <a:pt x="17161" y="7136"/>
                      <a:pt x="16988" y="7316"/>
                    </a:cubicBezTo>
                    <a:moveTo>
                      <a:pt x="12960" y="19575"/>
                    </a:moveTo>
                    <a:cubicBezTo>
                      <a:pt x="12960" y="19948"/>
                      <a:pt x="11992" y="20249"/>
                      <a:pt x="10800" y="20249"/>
                    </a:cubicBezTo>
                    <a:cubicBezTo>
                      <a:pt x="9606" y="20249"/>
                      <a:pt x="8640" y="19948"/>
                      <a:pt x="8640" y="19575"/>
                    </a:cubicBezTo>
                    <a:lnTo>
                      <a:pt x="8640" y="10056"/>
                    </a:lnTo>
                    <a:cubicBezTo>
                      <a:pt x="9338" y="10101"/>
                      <a:pt x="10059" y="10124"/>
                      <a:pt x="10800" y="10124"/>
                    </a:cubicBezTo>
                    <a:cubicBezTo>
                      <a:pt x="11541" y="10124"/>
                      <a:pt x="12262" y="10101"/>
                      <a:pt x="12960" y="10056"/>
                    </a:cubicBezTo>
                    <a:cubicBezTo>
                      <a:pt x="12960" y="10056"/>
                      <a:pt x="12960" y="19575"/>
                      <a:pt x="12960" y="19575"/>
                    </a:cubicBezTo>
                    <a:close/>
                    <a:moveTo>
                      <a:pt x="8640" y="2025"/>
                    </a:moveTo>
                    <a:cubicBezTo>
                      <a:pt x="8640" y="1651"/>
                      <a:pt x="9606" y="1350"/>
                      <a:pt x="10800" y="1350"/>
                    </a:cubicBezTo>
                    <a:cubicBezTo>
                      <a:pt x="11992" y="1350"/>
                      <a:pt x="12960" y="1651"/>
                      <a:pt x="12960" y="2025"/>
                    </a:cubicBezTo>
                    <a:lnTo>
                      <a:pt x="12960" y="3442"/>
                    </a:lnTo>
                    <a:cubicBezTo>
                      <a:pt x="12262" y="3398"/>
                      <a:pt x="11541" y="3375"/>
                      <a:pt x="10800" y="3375"/>
                    </a:cubicBezTo>
                    <a:cubicBezTo>
                      <a:pt x="10059" y="3375"/>
                      <a:pt x="9338" y="3398"/>
                      <a:pt x="8640" y="3442"/>
                    </a:cubicBezTo>
                    <a:cubicBezTo>
                      <a:pt x="8640" y="3442"/>
                      <a:pt x="8640" y="2025"/>
                      <a:pt x="8640" y="2025"/>
                    </a:cubicBezTo>
                    <a:close/>
                    <a:moveTo>
                      <a:pt x="17280" y="4064"/>
                    </a:moveTo>
                    <a:lnTo>
                      <a:pt x="17280" y="2025"/>
                    </a:lnTo>
                    <a:cubicBezTo>
                      <a:pt x="17280" y="908"/>
                      <a:pt x="14373" y="0"/>
                      <a:pt x="10800" y="0"/>
                    </a:cubicBezTo>
                    <a:cubicBezTo>
                      <a:pt x="7225" y="0"/>
                      <a:pt x="4320" y="908"/>
                      <a:pt x="4320" y="2025"/>
                    </a:cubicBezTo>
                    <a:lnTo>
                      <a:pt x="4320" y="4064"/>
                    </a:lnTo>
                    <a:cubicBezTo>
                      <a:pt x="1710" y="4681"/>
                      <a:pt x="0" y="5649"/>
                      <a:pt x="0" y="6750"/>
                    </a:cubicBezTo>
                    <a:cubicBezTo>
                      <a:pt x="0" y="7850"/>
                      <a:pt x="1710" y="8818"/>
                      <a:pt x="4320" y="9434"/>
                    </a:cubicBezTo>
                    <a:lnTo>
                      <a:pt x="4320" y="19575"/>
                    </a:lnTo>
                    <a:cubicBezTo>
                      <a:pt x="4320" y="20691"/>
                      <a:pt x="7225" y="21599"/>
                      <a:pt x="10800" y="21599"/>
                    </a:cubicBezTo>
                    <a:cubicBezTo>
                      <a:pt x="14373" y="21599"/>
                      <a:pt x="17280" y="20691"/>
                      <a:pt x="17280" y="19575"/>
                    </a:cubicBezTo>
                    <a:lnTo>
                      <a:pt x="17280" y="9434"/>
                    </a:lnTo>
                    <a:cubicBezTo>
                      <a:pt x="19889" y="8818"/>
                      <a:pt x="21600" y="7850"/>
                      <a:pt x="21600" y="6750"/>
                    </a:cubicBezTo>
                    <a:cubicBezTo>
                      <a:pt x="21600" y="5649"/>
                      <a:pt x="19889" y="4681"/>
                      <a:pt x="17280" y="4064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defTabSz="457200"/>
                <a:endParaRPr lang="en-US" sz="3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  <p:sp>
            <p:nvSpPr>
              <p:cNvPr id="32" name="AutoShape 57"/>
              <p:cNvSpPr>
                <a:spLocks/>
              </p:cNvSpPr>
              <p:nvPr/>
            </p:nvSpPr>
            <p:spPr bwMode="auto">
              <a:xfrm>
                <a:off x="5122106" y="3884444"/>
                <a:ext cx="114508" cy="366050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6988" y="7316"/>
                    </a:moveTo>
                    <a:cubicBezTo>
                      <a:pt x="16954" y="7352"/>
                      <a:pt x="16923" y="7387"/>
                      <a:pt x="16883" y="7423"/>
                    </a:cubicBezTo>
                    <a:cubicBezTo>
                      <a:pt x="16677" y="7601"/>
                      <a:pt x="16414" y="7770"/>
                      <a:pt x="16066" y="7920"/>
                    </a:cubicBezTo>
                    <a:cubicBezTo>
                      <a:pt x="16057" y="7924"/>
                      <a:pt x="16044" y="7927"/>
                      <a:pt x="16038" y="7931"/>
                    </a:cubicBezTo>
                    <a:cubicBezTo>
                      <a:pt x="15662" y="8092"/>
                      <a:pt x="15214" y="8234"/>
                      <a:pt x="14705" y="8354"/>
                    </a:cubicBezTo>
                    <a:cubicBezTo>
                      <a:pt x="14697" y="8357"/>
                      <a:pt x="14692" y="8358"/>
                      <a:pt x="14686" y="8359"/>
                    </a:cubicBezTo>
                    <a:cubicBezTo>
                      <a:pt x="14163" y="8482"/>
                      <a:pt x="13584" y="8581"/>
                      <a:pt x="12960" y="8649"/>
                    </a:cubicBezTo>
                    <a:cubicBezTo>
                      <a:pt x="12279" y="8726"/>
                      <a:pt x="11560" y="8774"/>
                      <a:pt x="10800" y="8774"/>
                    </a:cubicBezTo>
                    <a:cubicBezTo>
                      <a:pt x="10037" y="8774"/>
                      <a:pt x="9318" y="8726"/>
                      <a:pt x="8640" y="8649"/>
                    </a:cubicBezTo>
                    <a:cubicBezTo>
                      <a:pt x="8016" y="8581"/>
                      <a:pt x="7435" y="8482"/>
                      <a:pt x="6914" y="8359"/>
                    </a:cubicBezTo>
                    <a:cubicBezTo>
                      <a:pt x="6908" y="8358"/>
                      <a:pt x="6901" y="8357"/>
                      <a:pt x="6893" y="8354"/>
                    </a:cubicBezTo>
                    <a:cubicBezTo>
                      <a:pt x="6385" y="8234"/>
                      <a:pt x="5937" y="8092"/>
                      <a:pt x="5562" y="7931"/>
                    </a:cubicBezTo>
                    <a:cubicBezTo>
                      <a:pt x="5553" y="7927"/>
                      <a:pt x="5541" y="7924"/>
                      <a:pt x="5531" y="7920"/>
                    </a:cubicBezTo>
                    <a:cubicBezTo>
                      <a:pt x="5184" y="7770"/>
                      <a:pt x="4921" y="7601"/>
                      <a:pt x="4715" y="7423"/>
                    </a:cubicBezTo>
                    <a:cubicBezTo>
                      <a:pt x="4676" y="7387"/>
                      <a:pt x="4644" y="7352"/>
                      <a:pt x="4612" y="7316"/>
                    </a:cubicBezTo>
                    <a:cubicBezTo>
                      <a:pt x="4437" y="7136"/>
                      <a:pt x="4320" y="6947"/>
                      <a:pt x="4320" y="6750"/>
                    </a:cubicBezTo>
                    <a:cubicBezTo>
                      <a:pt x="4320" y="6550"/>
                      <a:pt x="4437" y="6362"/>
                      <a:pt x="4612" y="6181"/>
                    </a:cubicBezTo>
                    <a:cubicBezTo>
                      <a:pt x="4644" y="6146"/>
                      <a:pt x="4676" y="6110"/>
                      <a:pt x="4715" y="6076"/>
                    </a:cubicBezTo>
                    <a:cubicBezTo>
                      <a:pt x="4921" y="5898"/>
                      <a:pt x="5184" y="5729"/>
                      <a:pt x="5531" y="5577"/>
                    </a:cubicBezTo>
                    <a:cubicBezTo>
                      <a:pt x="5541" y="5574"/>
                      <a:pt x="5553" y="5571"/>
                      <a:pt x="5562" y="5567"/>
                    </a:cubicBezTo>
                    <a:cubicBezTo>
                      <a:pt x="5937" y="5407"/>
                      <a:pt x="6385" y="5264"/>
                      <a:pt x="6893" y="5144"/>
                    </a:cubicBezTo>
                    <a:cubicBezTo>
                      <a:pt x="6901" y="5142"/>
                      <a:pt x="6908" y="5140"/>
                      <a:pt x="6914" y="5138"/>
                    </a:cubicBezTo>
                    <a:cubicBezTo>
                      <a:pt x="7435" y="5017"/>
                      <a:pt x="8016" y="4918"/>
                      <a:pt x="8640" y="4848"/>
                    </a:cubicBezTo>
                    <a:cubicBezTo>
                      <a:pt x="9318" y="4773"/>
                      <a:pt x="10037" y="4725"/>
                      <a:pt x="10800" y="4725"/>
                    </a:cubicBezTo>
                    <a:cubicBezTo>
                      <a:pt x="11560" y="4725"/>
                      <a:pt x="12279" y="4773"/>
                      <a:pt x="12960" y="4848"/>
                    </a:cubicBezTo>
                    <a:cubicBezTo>
                      <a:pt x="13584" y="4918"/>
                      <a:pt x="14163" y="5017"/>
                      <a:pt x="14686" y="5138"/>
                    </a:cubicBezTo>
                    <a:cubicBezTo>
                      <a:pt x="14692" y="5140"/>
                      <a:pt x="14697" y="5142"/>
                      <a:pt x="14705" y="5144"/>
                    </a:cubicBezTo>
                    <a:cubicBezTo>
                      <a:pt x="15214" y="5264"/>
                      <a:pt x="15662" y="5407"/>
                      <a:pt x="16038" y="5567"/>
                    </a:cubicBezTo>
                    <a:cubicBezTo>
                      <a:pt x="16044" y="5571"/>
                      <a:pt x="16057" y="5574"/>
                      <a:pt x="16066" y="5577"/>
                    </a:cubicBezTo>
                    <a:cubicBezTo>
                      <a:pt x="16414" y="5729"/>
                      <a:pt x="16677" y="5898"/>
                      <a:pt x="16883" y="6076"/>
                    </a:cubicBezTo>
                    <a:cubicBezTo>
                      <a:pt x="16923" y="6110"/>
                      <a:pt x="16954" y="6146"/>
                      <a:pt x="16988" y="6181"/>
                    </a:cubicBezTo>
                    <a:cubicBezTo>
                      <a:pt x="17161" y="6362"/>
                      <a:pt x="17280" y="6550"/>
                      <a:pt x="17280" y="6750"/>
                    </a:cubicBezTo>
                    <a:cubicBezTo>
                      <a:pt x="17280" y="6947"/>
                      <a:pt x="17161" y="7136"/>
                      <a:pt x="16988" y="7316"/>
                    </a:cubicBezTo>
                    <a:moveTo>
                      <a:pt x="12960" y="19575"/>
                    </a:moveTo>
                    <a:cubicBezTo>
                      <a:pt x="12960" y="19948"/>
                      <a:pt x="11992" y="20249"/>
                      <a:pt x="10800" y="20249"/>
                    </a:cubicBezTo>
                    <a:cubicBezTo>
                      <a:pt x="9606" y="20249"/>
                      <a:pt x="8640" y="19948"/>
                      <a:pt x="8640" y="19575"/>
                    </a:cubicBezTo>
                    <a:lnTo>
                      <a:pt x="8640" y="10056"/>
                    </a:lnTo>
                    <a:cubicBezTo>
                      <a:pt x="9338" y="10101"/>
                      <a:pt x="10059" y="10124"/>
                      <a:pt x="10800" y="10124"/>
                    </a:cubicBezTo>
                    <a:cubicBezTo>
                      <a:pt x="11541" y="10124"/>
                      <a:pt x="12262" y="10101"/>
                      <a:pt x="12960" y="10056"/>
                    </a:cubicBezTo>
                    <a:cubicBezTo>
                      <a:pt x="12960" y="10056"/>
                      <a:pt x="12960" y="19575"/>
                      <a:pt x="12960" y="19575"/>
                    </a:cubicBezTo>
                    <a:close/>
                    <a:moveTo>
                      <a:pt x="8640" y="2025"/>
                    </a:moveTo>
                    <a:cubicBezTo>
                      <a:pt x="8640" y="1651"/>
                      <a:pt x="9606" y="1350"/>
                      <a:pt x="10800" y="1350"/>
                    </a:cubicBezTo>
                    <a:cubicBezTo>
                      <a:pt x="11992" y="1350"/>
                      <a:pt x="12960" y="1651"/>
                      <a:pt x="12960" y="2025"/>
                    </a:cubicBezTo>
                    <a:lnTo>
                      <a:pt x="12960" y="3442"/>
                    </a:lnTo>
                    <a:cubicBezTo>
                      <a:pt x="12262" y="3398"/>
                      <a:pt x="11541" y="3375"/>
                      <a:pt x="10800" y="3375"/>
                    </a:cubicBezTo>
                    <a:cubicBezTo>
                      <a:pt x="10059" y="3375"/>
                      <a:pt x="9338" y="3398"/>
                      <a:pt x="8640" y="3442"/>
                    </a:cubicBezTo>
                    <a:cubicBezTo>
                      <a:pt x="8640" y="3442"/>
                      <a:pt x="8640" y="2025"/>
                      <a:pt x="8640" y="2025"/>
                    </a:cubicBezTo>
                    <a:close/>
                    <a:moveTo>
                      <a:pt x="17280" y="4064"/>
                    </a:moveTo>
                    <a:lnTo>
                      <a:pt x="17280" y="2025"/>
                    </a:lnTo>
                    <a:cubicBezTo>
                      <a:pt x="17280" y="908"/>
                      <a:pt x="14373" y="0"/>
                      <a:pt x="10800" y="0"/>
                    </a:cubicBezTo>
                    <a:cubicBezTo>
                      <a:pt x="7225" y="0"/>
                      <a:pt x="4320" y="908"/>
                      <a:pt x="4320" y="2025"/>
                    </a:cubicBezTo>
                    <a:lnTo>
                      <a:pt x="4320" y="4064"/>
                    </a:lnTo>
                    <a:cubicBezTo>
                      <a:pt x="1710" y="4681"/>
                      <a:pt x="0" y="5649"/>
                      <a:pt x="0" y="6750"/>
                    </a:cubicBezTo>
                    <a:cubicBezTo>
                      <a:pt x="0" y="7850"/>
                      <a:pt x="1710" y="8818"/>
                      <a:pt x="4320" y="9434"/>
                    </a:cubicBezTo>
                    <a:lnTo>
                      <a:pt x="4320" y="19575"/>
                    </a:lnTo>
                    <a:cubicBezTo>
                      <a:pt x="4320" y="20691"/>
                      <a:pt x="7225" y="21599"/>
                      <a:pt x="10800" y="21599"/>
                    </a:cubicBezTo>
                    <a:cubicBezTo>
                      <a:pt x="14373" y="21599"/>
                      <a:pt x="17280" y="20691"/>
                      <a:pt x="17280" y="19575"/>
                    </a:cubicBezTo>
                    <a:lnTo>
                      <a:pt x="17280" y="9434"/>
                    </a:lnTo>
                    <a:cubicBezTo>
                      <a:pt x="19889" y="8818"/>
                      <a:pt x="21600" y="7850"/>
                      <a:pt x="21600" y="6750"/>
                    </a:cubicBezTo>
                    <a:cubicBezTo>
                      <a:pt x="21600" y="5649"/>
                      <a:pt x="19889" y="4681"/>
                      <a:pt x="17280" y="4064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defTabSz="457200"/>
                <a:endParaRPr lang="en-US" sz="3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  <p:sp>
            <p:nvSpPr>
              <p:cNvPr id="33" name="AutoShape 58"/>
              <p:cNvSpPr>
                <a:spLocks/>
              </p:cNvSpPr>
              <p:nvPr/>
            </p:nvSpPr>
            <p:spPr bwMode="auto">
              <a:xfrm>
                <a:off x="4996334" y="3884444"/>
                <a:ext cx="114508" cy="366050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6988" y="15416"/>
                    </a:moveTo>
                    <a:cubicBezTo>
                      <a:pt x="16954" y="15452"/>
                      <a:pt x="16923" y="15487"/>
                      <a:pt x="16883" y="15523"/>
                    </a:cubicBezTo>
                    <a:cubicBezTo>
                      <a:pt x="16677" y="15701"/>
                      <a:pt x="16414" y="15870"/>
                      <a:pt x="16066" y="16020"/>
                    </a:cubicBezTo>
                    <a:cubicBezTo>
                      <a:pt x="16057" y="16024"/>
                      <a:pt x="16044" y="16027"/>
                      <a:pt x="16038" y="16031"/>
                    </a:cubicBezTo>
                    <a:cubicBezTo>
                      <a:pt x="15662" y="16192"/>
                      <a:pt x="15214" y="16334"/>
                      <a:pt x="14705" y="16454"/>
                    </a:cubicBezTo>
                    <a:cubicBezTo>
                      <a:pt x="14697" y="16457"/>
                      <a:pt x="14692" y="16458"/>
                      <a:pt x="14686" y="16459"/>
                    </a:cubicBezTo>
                    <a:cubicBezTo>
                      <a:pt x="14163" y="16582"/>
                      <a:pt x="13584" y="16681"/>
                      <a:pt x="12960" y="16749"/>
                    </a:cubicBezTo>
                    <a:cubicBezTo>
                      <a:pt x="12279" y="16826"/>
                      <a:pt x="11560" y="16875"/>
                      <a:pt x="10800" y="16875"/>
                    </a:cubicBezTo>
                    <a:cubicBezTo>
                      <a:pt x="10037" y="16875"/>
                      <a:pt x="9318" y="16826"/>
                      <a:pt x="8640" y="16749"/>
                    </a:cubicBezTo>
                    <a:cubicBezTo>
                      <a:pt x="8016" y="16681"/>
                      <a:pt x="7435" y="16582"/>
                      <a:pt x="6914" y="16459"/>
                    </a:cubicBezTo>
                    <a:cubicBezTo>
                      <a:pt x="6908" y="16458"/>
                      <a:pt x="6901" y="16457"/>
                      <a:pt x="6893" y="16454"/>
                    </a:cubicBezTo>
                    <a:cubicBezTo>
                      <a:pt x="6385" y="16334"/>
                      <a:pt x="5937" y="16192"/>
                      <a:pt x="5562" y="16031"/>
                    </a:cubicBezTo>
                    <a:cubicBezTo>
                      <a:pt x="5553" y="16027"/>
                      <a:pt x="5541" y="16024"/>
                      <a:pt x="5531" y="16020"/>
                    </a:cubicBezTo>
                    <a:cubicBezTo>
                      <a:pt x="5184" y="15870"/>
                      <a:pt x="4921" y="15701"/>
                      <a:pt x="4715" y="15523"/>
                    </a:cubicBezTo>
                    <a:cubicBezTo>
                      <a:pt x="4676" y="15487"/>
                      <a:pt x="4644" y="15452"/>
                      <a:pt x="4612" y="15416"/>
                    </a:cubicBezTo>
                    <a:cubicBezTo>
                      <a:pt x="4437" y="15236"/>
                      <a:pt x="4320" y="15047"/>
                      <a:pt x="4320" y="14850"/>
                    </a:cubicBezTo>
                    <a:cubicBezTo>
                      <a:pt x="4320" y="14650"/>
                      <a:pt x="4437" y="14462"/>
                      <a:pt x="4612" y="14281"/>
                    </a:cubicBezTo>
                    <a:cubicBezTo>
                      <a:pt x="4644" y="14246"/>
                      <a:pt x="4676" y="14210"/>
                      <a:pt x="4715" y="14176"/>
                    </a:cubicBezTo>
                    <a:cubicBezTo>
                      <a:pt x="4921" y="13998"/>
                      <a:pt x="5184" y="13829"/>
                      <a:pt x="5531" y="13677"/>
                    </a:cubicBezTo>
                    <a:cubicBezTo>
                      <a:pt x="5541" y="13674"/>
                      <a:pt x="5553" y="13671"/>
                      <a:pt x="5562" y="13667"/>
                    </a:cubicBezTo>
                    <a:cubicBezTo>
                      <a:pt x="5937" y="13507"/>
                      <a:pt x="6385" y="13364"/>
                      <a:pt x="6893" y="13244"/>
                    </a:cubicBezTo>
                    <a:cubicBezTo>
                      <a:pt x="6901" y="13242"/>
                      <a:pt x="6908" y="13240"/>
                      <a:pt x="6914" y="13238"/>
                    </a:cubicBezTo>
                    <a:cubicBezTo>
                      <a:pt x="7435" y="13117"/>
                      <a:pt x="8016" y="13018"/>
                      <a:pt x="8640" y="12948"/>
                    </a:cubicBezTo>
                    <a:cubicBezTo>
                      <a:pt x="9318" y="12873"/>
                      <a:pt x="10037" y="12825"/>
                      <a:pt x="10800" y="12825"/>
                    </a:cubicBezTo>
                    <a:cubicBezTo>
                      <a:pt x="11560" y="12825"/>
                      <a:pt x="12279" y="12873"/>
                      <a:pt x="12960" y="12948"/>
                    </a:cubicBezTo>
                    <a:cubicBezTo>
                      <a:pt x="13584" y="13018"/>
                      <a:pt x="14163" y="13117"/>
                      <a:pt x="14686" y="13238"/>
                    </a:cubicBezTo>
                    <a:cubicBezTo>
                      <a:pt x="14692" y="13240"/>
                      <a:pt x="14697" y="13242"/>
                      <a:pt x="14705" y="13244"/>
                    </a:cubicBezTo>
                    <a:cubicBezTo>
                      <a:pt x="15214" y="13364"/>
                      <a:pt x="15662" y="13507"/>
                      <a:pt x="16038" y="13667"/>
                    </a:cubicBezTo>
                    <a:cubicBezTo>
                      <a:pt x="16044" y="13671"/>
                      <a:pt x="16057" y="13674"/>
                      <a:pt x="16066" y="13677"/>
                    </a:cubicBezTo>
                    <a:cubicBezTo>
                      <a:pt x="16414" y="13829"/>
                      <a:pt x="16677" y="13998"/>
                      <a:pt x="16883" y="14176"/>
                    </a:cubicBezTo>
                    <a:cubicBezTo>
                      <a:pt x="16923" y="14210"/>
                      <a:pt x="16954" y="14246"/>
                      <a:pt x="16988" y="14281"/>
                    </a:cubicBezTo>
                    <a:cubicBezTo>
                      <a:pt x="17161" y="14462"/>
                      <a:pt x="17280" y="14650"/>
                      <a:pt x="17280" y="14850"/>
                    </a:cubicBezTo>
                    <a:cubicBezTo>
                      <a:pt x="17280" y="15047"/>
                      <a:pt x="17161" y="15236"/>
                      <a:pt x="16988" y="15416"/>
                    </a:cubicBezTo>
                    <a:moveTo>
                      <a:pt x="12960" y="19575"/>
                    </a:moveTo>
                    <a:cubicBezTo>
                      <a:pt x="12960" y="19948"/>
                      <a:pt x="11992" y="20249"/>
                      <a:pt x="10800" y="20249"/>
                    </a:cubicBezTo>
                    <a:cubicBezTo>
                      <a:pt x="9606" y="20249"/>
                      <a:pt x="8640" y="19948"/>
                      <a:pt x="8640" y="19575"/>
                    </a:cubicBezTo>
                    <a:lnTo>
                      <a:pt x="8640" y="18156"/>
                    </a:lnTo>
                    <a:cubicBezTo>
                      <a:pt x="9338" y="18201"/>
                      <a:pt x="10059" y="18225"/>
                      <a:pt x="10800" y="18225"/>
                    </a:cubicBezTo>
                    <a:cubicBezTo>
                      <a:pt x="11541" y="18225"/>
                      <a:pt x="12262" y="18201"/>
                      <a:pt x="12960" y="18156"/>
                    </a:cubicBezTo>
                    <a:cubicBezTo>
                      <a:pt x="12960" y="18156"/>
                      <a:pt x="12960" y="19575"/>
                      <a:pt x="12960" y="19575"/>
                    </a:cubicBezTo>
                    <a:close/>
                    <a:moveTo>
                      <a:pt x="8640" y="2025"/>
                    </a:moveTo>
                    <a:cubicBezTo>
                      <a:pt x="8640" y="1651"/>
                      <a:pt x="9606" y="1350"/>
                      <a:pt x="10800" y="1350"/>
                    </a:cubicBezTo>
                    <a:cubicBezTo>
                      <a:pt x="11992" y="1350"/>
                      <a:pt x="12960" y="1651"/>
                      <a:pt x="12960" y="2025"/>
                    </a:cubicBezTo>
                    <a:lnTo>
                      <a:pt x="12960" y="11542"/>
                    </a:lnTo>
                    <a:cubicBezTo>
                      <a:pt x="12262" y="11498"/>
                      <a:pt x="11541" y="11475"/>
                      <a:pt x="10800" y="11475"/>
                    </a:cubicBezTo>
                    <a:cubicBezTo>
                      <a:pt x="10059" y="11475"/>
                      <a:pt x="9338" y="11498"/>
                      <a:pt x="8640" y="11542"/>
                    </a:cubicBezTo>
                    <a:cubicBezTo>
                      <a:pt x="8640" y="11542"/>
                      <a:pt x="8640" y="2025"/>
                      <a:pt x="8640" y="2025"/>
                    </a:cubicBezTo>
                    <a:close/>
                    <a:moveTo>
                      <a:pt x="17280" y="12164"/>
                    </a:moveTo>
                    <a:lnTo>
                      <a:pt x="17280" y="2025"/>
                    </a:lnTo>
                    <a:cubicBezTo>
                      <a:pt x="17280" y="908"/>
                      <a:pt x="14373" y="0"/>
                      <a:pt x="10800" y="0"/>
                    </a:cubicBezTo>
                    <a:cubicBezTo>
                      <a:pt x="7225" y="0"/>
                      <a:pt x="4320" y="908"/>
                      <a:pt x="4320" y="2025"/>
                    </a:cubicBezTo>
                    <a:lnTo>
                      <a:pt x="4320" y="12164"/>
                    </a:lnTo>
                    <a:cubicBezTo>
                      <a:pt x="1710" y="12781"/>
                      <a:pt x="0" y="13749"/>
                      <a:pt x="0" y="14850"/>
                    </a:cubicBezTo>
                    <a:cubicBezTo>
                      <a:pt x="0" y="15950"/>
                      <a:pt x="1710" y="16918"/>
                      <a:pt x="4320" y="17534"/>
                    </a:cubicBezTo>
                    <a:lnTo>
                      <a:pt x="4320" y="19575"/>
                    </a:lnTo>
                    <a:cubicBezTo>
                      <a:pt x="4320" y="20691"/>
                      <a:pt x="7225" y="21599"/>
                      <a:pt x="10800" y="21599"/>
                    </a:cubicBezTo>
                    <a:cubicBezTo>
                      <a:pt x="14373" y="21599"/>
                      <a:pt x="17280" y="20691"/>
                      <a:pt x="17280" y="19575"/>
                    </a:cubicBezTo>
                    <a:lnTo>
                      <a:pt x="17280" y="17534"/>
                    </a:lnTo>
                    <a:cubicBezTo>
                      <a:pt x="19889" y="16918"/>
                      <a:pt x="21600" y="15950"/>
                      <a:pt x="21600" y="14850"/>
                    </a:cubicBezTo>
                    <a:cubicBezTo>
                      <a:pt x="21600" y="13749"/>
                      <a:pt x="19889" y="12781"/>
                      <a:pt x="17280" y="12164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defTabSz="457200"/>
                <a:endParaRPr lang="en-US" sz="3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</p:grpSp>
      </p:grpSp>
      <p:grpSp>
        <p:nvGrpSpPr>
          <p:cNvPr id="18" name="Group 28"/>
          <p:cNvGrpSpPr/>
          <p:nvPr/>
        </p:nvGrpSpPr>
        <p:grpSpPr>
          <a:xfrm>
            <a:off x="9114577" y="3642308"/>
            <a:ext cx="1524011" cy="1511521"/>
            <a:chOff x="3428992" y="2714626"/>
            <a:chExt cx="1143008" cy="1071570"/>
          </a:xfrm>
        </p:grpSpPr>
        <p:sp>
          <p:nvSpPr>
            <p:cNvPr id="27" name="Rectangle 11"/>
            <p:cNvSpPr/>
            <p:nvPr/>
          </p:nvSpPr>
          <p:spPr>
            <a:xfrm>
              <a:off x="3428992" y="2714626"/>
              <a:ext cx="1143008" cy="1071570"/>
            </a:xfrm>
            <a:prstGeom prst="rect">
              <a:avLst/>
            </a:prstGeom>
            <a:solidFill>
              <a:srgbClr val="FFC35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AutoShape 59"/>
            <p:cNvSpPr>
              <a:spLocks/>
            </p:cNvSpPr>
            <p:nvPr/>
          </p:nvSpPr>
          <p:spPr bwMode="auto">
            <a:xfrm>
              <a:off x="3770344" y="3056005"/>
              <a:ext cx="398352" cy="397672"/>
            </a:xfrm>
            <a:custGeom>
              <a:avLst/>
              <a:gdLst>
                <a:gd name="T0" fmla="+- 0 10794 23"/>
                <a:gd name="T1" fmla="*/ T0 w 21543"/>
                <a:gd name="T2" fmla="*/ 10800 h 21600"/>
                <a:gd name="T3" fmla="+- 0 10794 23"/>
                <a:gd name="T4" fmla="*/ T3 w 21543"/>
                <a:gd name="T5" fmla="*/ 10800 h 21600"/>
                <a:gd name="T6" fmla="+- 0 10794 23"/>
                <a:gd name="T7" fmla="*/ T6 w 21543"/>
                <a:gd name="T8" fmla="*/ 10800 h 21600"/>
                <a:gd name="T9" fmla="+- 0 10794 23"/>
                <a:gd name="T10" fmla="*/ T9 w 21543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1543" h="21600">
                  <a:moveTo>
                    <a:pt x="16976" y="19986"/>
                  </a:moveTo>
                  <a:lnTo>
                    <a:pt x="11226" y="17680"/>
                  </a:lnTo>
                  <a:cubicBezTo>
                    <a:pt x="11088" y="17626"/>
                    <a:pt x="10946" y="17608"/>
                    <a:pt x="10806" y="17600"/>
                  </a:cubicBezTo>
                  <a:lnTo>
                    <a:pt x="19660" y="3837"/>
                  </a:lnTo>
                  <a:cubicBezTo>
                    <a:pt x="19660" y="3837"/>
                    <a:pt x="16976" y="19986"/>
                    <a:pt x="16976" y="19986"/>
                  </a:cubicBezTo>
                  <a:close/>
                  <a:moveTo>
                    <a:pt x="6859" y="16244"/>
                  </a:moveTo>
                  <a:cubicBezTo>
                    <a:pt x="6858" y="16242"/>
                    <a:pt x="6855" y="16240"/>
                    <a:pt x="6854" y="16238"/>
                  </a:cubicBezTo>
                  <a:lnTo>
                    <a:pt x="19606" y="2552"/>
                  </a:lnTo>
                  <a:lnTo>
                    <a:pt x="8735" y="19536"/>
                  </a:lnTo>
                  <a:cubicBezTo>
                    <a:pt x="8735" y="19536"/>
                    <a:pt x="6859" y="16244"/>
                    <a:pt x="6859" y="16244"/>
                  </a:cubicBezTo>
                  <a:close/>
                  <a:moveTo>
                    <a:pt x="2111" y="14024"/>
                  </a:moveTo>
                  <a:lnTo>
                    <a:pt x="17712" y="3595"/>
                  </a:lnTo>
                  <a:lnTo>
                    <a:pt x="6369" y="15770"/>
                  </a:lnTo>
                  <a:cubicBezTo>
                    <a:pt x="6309" y="15734"/>
                    <a:pt x="6256" y="15687"/>
                    <a:pt x="6190" y="15660"/>
                  </a:cubicBezTo>
                  <a:cubicBezTo>
                    <a:pt x="6190" y="15660"/>
                    <a:pt x="2111" y="14024"/>
                    <a:pt x="2111" y="14024"/>
                  </a:cubicBezTo>
                  <a:close/>
                  <a:moveTo>
                    <a:pt x="21234" y="108"/>
                  </a:moveTo>
                  <a:cubicBezTo>
                    <a:pt x="21123" y="35"/>
                    <a:pt x="20996" y="0"/>
                    <a:pt x="20868" y="0"/>
                  </a:cubicBezTo>
                  <a:cubicBezTo>
                    <a:pt x="20738" y="0"/>
                    <a:pt x="20608" y="36"/>
                    <a:pt x="20495" y="113"/>
                  </a:cubicBezTo>
                  <a:lnTo>
                    <a:pt x="299" y="13613"/>
                  </a:lnTo>
                  <a:cubicBezTo>
                    <a:pt x="91" y="13751"/>
                    <a:pt x="-23" y="13995"/>
                    <a:pt x="3" y="14244"/>
                  </a:cubicBezTo>
                  <a:cubicBezTo>
                    <a:pt x="28" y="14494"/>
                    <a:pt x="190" y="14708"/>
                    <a:pt x="422" y="14801"/>
                  </a:cubicBezTo>
                  <a:lnTo>
                    <a:pt x="5689" y="16914"/>
                  </a:lnTo>
                  <a:lnTo>
                    <a:pt x="8166" y="21259"/>
                  </a:lnTo>
                  <a:cubicBezTo>
                    <a:pt x="8284" y="21468"/>
                    <a:pt x="8505" y="21597"/>
                    <a:pt x="8743" y="21599"/>
                  </a:cubicBezTo>
                  <a:lnTo>
                    <a:pt x="8751" y="21599"/>
                  </a:lnTo>
                  <a:cubicBezTo>
                    <a:pt x="8987" y="21599"/>
                    <a:pt x="9206" y="21474"/>
                    <a:pt x="9328" y="21271"/>
                  </a:cubicBezTo>
                  <a:lnTo>
                    <a:pt x="10726" y="18934"/>
                  </a:lnTo>
                  <a:lnTo>
                    <a:pt x="17253" y="21551"/>
                  </a:lnTo>
                  <a:cubicBezTo>
                    <a:pt x="17332" y="21584"/>
                    <a:pt x="17418" y="21599"/>
                    <a:pt x="17502" y="21599"/>
                  </a:cubicBezTo>
                  <a:cubicBezTo>
                    <a:pt x="17617" y="21599"/>
                    <a:pt x="17731" y="21571"/>
                    <a:pt x="17832" y="21512"/>
                  </a:cubicBezTo>
                  <a:cubicBezTo>
                    <a:pt x="18010" y="21412"/>
                    <a:pt x="18133" y="21238"/>
                    <a:pt x="18167" y="21035"/>
                  </a:cubicBezTo>
                  <a:lnTo>
                    <a:pt x="21533" y="785"/>
                  </a:lnTo>
                  <a:cubicBezTo>
                    <a:pt x="21576" y="520"/>
                    <a:pt x="21459" y="254"/>
                    <a:pt x="21234" y="108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38100" tIns="38100" rIns="38100" bIns="38100" anchor="ctr"/>
            <a:lstStyle/>
            <a:p>
              <a:pPr defTabSz="457200"/>
              <a:endParaRPr lang="en-US" sz="3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</p:grpSp>
      <p:grpSp>
        <p:nvGrpSpPr>
          <p:cNvPr id="19" name="Group 26"/>
          <p:cNvGrpSpPr/>
          <p:nvPr/>
        </p:nvGrpSpPr>
        <p:grpSpPr>
          <a:xfrm>
            <a:off x="10638588" y="2130787"/>
            <a:ext cx="1524011" cy="1511521"/>
            <a:chOff x="4572000" y="1643056"/>
            <a:chExt cx="1143008" cy="1071570"/>
          </a:xfrm>
        </p:grpSpPr>
        <p:sp>
          <p:nvSpPr>
            <p:cNvPr id="23" name="Rectangle 12"/>
            <p:cNvSpPr/>
            <p:nvPr/>
          </p:nvSpPr>
          <p:spPr>
            <a:xfrm>
              <a:off x="4572000" y="1643056"/>
              <a:ext cx="1143008" cy="1071570"/>
            </a:xfrm>
            <a:prstGeom prst="rect">
              <a:avLst/>
            </a:prstGeom>
            <a:solidFill>
              <a:srgbClr val="FF6E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4" name="Group 24"/>
            <p:cNvGrpSpPr/>
            <p:nvPr/>
          </p:nvGrpSpPr>
          <p:grpSpPr>
            <a:xfrm>
              <a:off x="4984790" y="1965928"/>
              <a:ext cx="398352" cy="373200"/>
              <a:chOff x="3357554" y="4643452"/>
              <a:chExt cx="366676" cy="343525"/>
            </a:xfrm>
            <a:solidFill>
              <a:schemeClr val="bg1"/>
            </a:solidFill>
          </p:grpSpPr>
          <p:sp>
            <p:nvSpPr>
              <p:cNvPr id="25" name="AutoShape 110"/>
              <p:cNvSpPr>
                <a:spLocks/>
              </p:cNvSpPr>
              <p:nvPr/>
            </p:nvSpPr>
            <p:spPr bwMode="auto">
              <a:xfrm>
                <a:off x="3403860" y="4689131"/>
                <a:ext cx="274069" cy="18333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699" y="20255"/>
                    </a:moveTo>
                    <a:lnTo>
                      <a:pt x="899" y="20255"/>
                    </a:lnTo>
                    <a:lnTo>
                      <a:pt x="899" y="1350"/>
                    </a:lnTo>
                    <a:lnTo>
                      <a:pt x="20699" y="1350"/>
                    </a:lnTo>
                    <a:cubicBezTo>
                      <a:pt x="20699" y="1350"/>
                      <a:pt x="20699" y="20255"/>
                      <a:pt x="20699" y="20255"/>
                    </a:cubicBezTo>
                    <a:close/>
                    <a:moveTo>
                      <a:pt x="20699" y="0"/>
                    </a:moveTo>
                    <a:lnTo>
                      <a:pt x="899" y="5"/>
                    </a:lnTo>
                    <a:cubicBezTo>
                      <a:pt x="402" y="5"/>
                      <a:pt x="0" y="603"/>
                      <a:pt x="0" y="1350"/>
                    </a:cubicBezTo>
                    <a:lnTo>
                      <a:pt x="0" y="20249"/>
                    </a:lnTo>
                    <a:cubicBezTo>
                      <a:pt x="0" y="20996"/>
                      <a:pt x="402" y="21599"/>
                      <a:pt x="899" y="21599"/>
                    </a:cubicBezTo>
                    <a:lnTo>
                      <a:pt x="20699" y="21599"/>
                    </a:lnTo>
                    <a:cubicBezTo>
                      <a:pt x="21197" y="21599"/>
                      <a:pt x="21600" y="20996"/>
                      <a:pt x="21600" y="20249"/>
                    </a:cubicBezTo>
                    <a:lnTo>
                      <a:pt x="21600" y="1350"/>
                    </a:lnTo>
                    <a:cubicBezTo>
                      <a:pt x="21600" y="603"/>
                      <a:pt x="21197" y="0"/>
                      <a:pt x="20699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defTabSz="457200"/>
                <a:endParaRPr lang="en-US" sz="3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  <p:sp>
            <p:nvSpPr>
              <p:cNvPr id="26" name="AutoShape 111"/>
              <p:cNvSpPr>
                <a:spLocks/>
              </p:cNvSpPr>
              <p:nvPr/>
            </p:nvSpPr>
            <p:spPr bwMode="auto">
              <a:xfrm>
                <a:off x="3357554" y="4643452"/>
                <a:ext cx="366676" cy="34352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249" y="16562"/>
                    </a:moveTo>
                    <a:cubicBezTo>
                      <a:pt x="20249" y="16959"/>
                      <a:pt x="19946" y="17282"/>
                      <a:pt x="19575" y="17282"/>
                    </a:cubicBezTo>
                    <a:lnTo>
                      <a:pt x="13499" y="17282"/>
                    </a:lnTo>
                    <a:lnTo>
                      <a:pt x="8099" y="17282"/>
                    </a:lnTo>
                    <a:lnTo>
                      <a:pt x="2024" y="17282"/>
                    </a:lnTo>
                    <a:cubicBezTo>
                      <a:pt x="1651" y="17282"/>
                      <a:pt x="1349" y="16959"/>
                      <a:pt x="1349" y="16562"/>
                    </a:cubicBezTo>
                    <a:lnTo>
                      <a:pt x="1349" y="2160"/>
                    </a:lnTo>
                    <a:cubicBezTo>
                      <a:pt x="1349" y="1762"/>
                      <a:pt x="1651" y="1440"/>
                      <a:pt x="2024" y="1440"/>
                    </a:cubicBezTo>
                    <a:lnTo>
                      <a:pt x="19575" y="1440"/>
                    </a:lnTo>
                    <a:cubicBezTo>
                      <a:pt x="19946" y="1440"/>
                      <a:pt x="20249" y="1762"/>
                      <a:pt x="20249" y="2160"/>
                    </a:cubicBezTo>
                    <a:cubicBezTo>
                      <a:pt x="20249" y="2160"/>
                      <a:pt x="20249" y="16562"/>
                      <a:pt x="20249" y="16562"/>
                    </a:cubicBezTo>
                    <a:close/>
                    <a:moveTo>
                      <a:pt x="19575" y="0"/>
                    </a:moveTo>
                    <a:lnTo>
                      <a:pt x="2024" y="0"/>
                    </a:lnTo>
                    <a:cubicBezTo>
                      <a:pt x="905" y="0"/>
                      <a:pt x="0" y="966"/>
                      <a:pt x="0" y="2160"/>
                    </a:cubicBezTo>
                    <a:lnTo>
                      <a:pt x="0" y="16562"/>
                    </a:lnTo>
                    <a:cubicBezTo>
                      <a:pt x="0" y="17753"/>
                      <a:pt x="903" y="18718"/>
                      <a:pt x="2018" y="18721"/>
                    </a:cubicBezTo>
                    <a:lnTo>
                      <a:pt x="8774" y="18721"/>
                    </a:lnTo>
                    <a:lnTo>
                      <a:pt x="8774" y="19597"/>
                    </a:lnTo>
                    <a:lnTo>
                      <a:pt x="4561" y="20181"/>
                    </a:lnTo>
                    <a:cubicBezTo>
                      <a:pt x="4260" y="20262"/>
                      <a:pt x="4049" y="20549"/>
                      <a:pt x="4049" y="20879"/>
                    </a:cubicBezTo>
                    <a:cubicBezTo>
                      <a:pt x="4049" y="21277"/>
                      <a:pt x="4351" y="21599"/>
                      <a:pt x="4724" y="21599"/>
                    </a:cubicBezTo>
                    <a:lnTo>
                      <a:pt x="16874" y="21599"/>
                    </a:lnTo>
                    <a:cubicBezTo>
                      <a:pt x="17248" y="21599"/>
                      <a:pt x="17549" y="21277"/>
                      <a:pt x="17549" y="20879"/>
                    </a:cubicBezTo>
                    <a:cubicBezTo>
                      <a:pt x="17549" y="20549"/>
                      <a:pt x="17339" y="20262"/>
                      <a:pt x="17038" y="20181"/>
                    </a:cubicBezTo>
                    <a:lnTo>
                      <a:pt x="12824" y="19597"/>
                    </a:lnTo>
                    <a:lnTo>
                      <a:pt x="12824" y="18721"/>
                    </a:lnTo>
                    <a:lnTo>
                      <a:pt x="19581" y="18721"/>
                    </a:lnTo>
                    <a:cubicBezTo>
                      <a:pt x="20696" y="18718"/>
                      <a:pt x="21600" y="17753"/>
                      <a:pt x="21600" y="16562"/>
                    </a:cubicBezTo>
                    <a:lnTo>
                      <a:pt x="21600" y="2160"/>
                    </a:lnTo>
                    <a:cubicBezTo>
                      <a:pt x="21600" y="966"/>
                      <a:pt x="20692" y="0"/>
                      <a:pt x="19575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defTabSz="457200"/>
                <a:endParaRPr lang="en-US" sz="3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</p:grpSp>
      </p:grpSp>
      <p:grpSp>
        <p:nvGrpSpPr>
          <p:cNvPr id="20" name="Group 29"/>
          <p:cNvGrpSpPr/>
          <p:nvPr/>
        </p:nvGrpSpPr>
        <p:grpSpPr>
          <a:xfrm>
            <a:off x="9114577" y="2130787"/>
            <a:ext cx="1524011" cy="1511521"/>
            <a:chOff x="3428992" y="1643056"/>
            <a:chExt cx="1143008" cy="1071570"/>
          </a:xfrm>
        </p:grpSpPr>
        <p:sp>
          <p:nvSpPr>
            <p:cNvPr id="21" name="Rectangle 10"/>
            <p:cNvSpPr/>
            <p:nvPr/>
          </p:nvSpPr>
          <p:spPr>
            <a:xfrm>
              <a:off x="3428992" y="1643056"/>
              <a:ext cx="1143008" cy="1071570"/>
            </a:xfrm>
            <a:prstGeom prst="rect">
              <a:avLst/>
            </a:prstGeom>
            <a:solidFill>
              <a:srgbClr val="A5779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AutoShape 112"/>
            <p:cNvSpPr>
              <a:spLocks/>
            </p:cNvSpPr>
            <p:nvPr/>
          </p:nvSpPr>
          <p:spPr bwMode="auto">
            <a:xfrm>
              <a:off x="3770371" y="1964927"/>
              <a:ext cx="397672" cy="398352"/>
            </a:xfrm>
            <a:custGeom>
              <a:avLst/>
              <a:gdLst>
                <a:gd name="T0" fmla="*/ 10510 w 21020"/>
                <a:gd name="T1" fmla="*/ 10800 h 21600"/>
                <a:gd name="T2" fmla="*/ 10510 w 21020"/>
                <a:gd name="T3" fmla="*/ 10800 h 21600"/>
                <a:gd name="T4" fmla="*/ 10510 w 21020"/>
                <a:gd name="T5" fmla="*/ 10800 h 21600"/>
                <a:gd name="T6" fmla="*/ 10510 w 2102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020" h="21600">
                  <a:moveTo>
                    <a:pt x="18846" y="7946"/>
                  </a:moveTo>
                  <a:lnTo>
                    <a:pt x="17740" y="9091"/>
                  </a:lnTo>
                  <a:cubicBezTo>
                    <a:pt x="17740" y="8939"/>
                    <a:pt x="17758" y="8792"/>
                    <a:pt x="17744" y="8636"/>
                  </a:cubicBezTo>
                  <a:cubicBezTo>
                    <a:pt x="17629" y="7331"/>
                    <a:pt x="17036" y="6068"/>
                    <a:pt x="16074" y="5080"/>
                  </a:cubicBezTo>
                  <a:cubicBezTo>
                    <a:pt x="15004" y="3980"/>
                    <a:pt x="13585" y="3348"/>
                    <a:pt x="12180" y="3345"/>
                  </a:cubicBezTo>
                  <a:lnTo>
                    <a:pt x="13268" y="2218"/>
                  </a:lnTo>
                  <a:cubicBezTo>
                    <a:pt x="13812" y="1659"/>
                    <a:pt x="14572" y="1350"/>
                    <a:pt x="15403" y="1350"/>
                  </a:cubicBezTo>
                  <a:cubicBezTo>
                    <a:pt x="16460" y="1350"/>
                    <a:pt x="17546" y="1840"/>
                    <a:pt x="18381" y="2696"/>
                  </a:cubicBezTo>
                  <a:cubicBezTo>
                    <a:pt x="19165" y="3500"/>
                    <a:pt x="19631" y="4499"/>
                    <a:pt x="19698" y="5510"/>
                  </a:cubicBezTo>
                  <a:cubicBezTo>
                    <a:pt x="19760" y="6453"/>
                    <a:pt x="19457" y="7317"/>
                    <a:pt x="18846" y="7946"/>
                  </a:cubicBezTo>
                  <a:moveTo>
                    <a:pt x="5828" y="19329"/>
                  </a:moveTo>
                  <a:cubicBezTo>
                    <a:pt x="5813" y="18424"/>
                    <a:pt x="5454" y="17481"/>
                    <a:pt x="4730" y="16739"/>
                  </a:cubicBezTo>
                  <a:cubicBezTo>
                    <a:pt x="4046" y="16034"/>
                    <a:pt x="3150" y="15628"/>
                    <a:pt x="2257" y="15592"/>
                  </a:cubicBezTo>
                  <a:lnTo>
                    <a:pt x="2911" y="13157"/>
                  </a:lnTo>
                  <a:cubicBezTo>
                    <a:pt x="2959" y="12995"/>
                    <a:pt x="3052" y="12835"/>
                    <a:pt x="3168" y="12695"/>
                  </a:cubicBezTo>
                  <a:cubicBezTo>
                    <a:pt x="4485" y="11726"/>
                    <a:pt x="6512" y="12012"/>
                    <a:pt x="7920" y="13460"/>
                  </a:cubicBezTo>
                  <a:cubicBezTo>
                    <a:pt x="9409" y="14990"/>
                    <a:pt x="9639" y="17230"/>
                    <a:pt x="8492" y="18568"/>
                  </a:cubicBezTo>
                  <a:cubicBezTo>
                    <a:pt x="8416" y="18609"/>
                    <a:pt x="8339" y="18648"/>
                    <a:pt x="8256" y="18675"/>
                  </a:cubicBezTo>
                  <a:cubicBezTo>
                    <a:pt x="8256" y="18675"/>
                    <a:pt x="5828" y="19329"/>
                    <a:pt x="5828" y="19329"/>
                  </a:cubicBezTo>
                  <a:close/>
                  <a:moveTo>
                    <a:pt x="2737" y="20164"/>
                  </a:moveTo>
                  <a:cubicBezTo>
                    <a:pt x="2665" y="20181"/>
                    <a:pt x="2443" y="20239"/>
                    <a:pt x="2291" y="20249"/>
                  </a:cubicBezTo>
                  <a:cubicBezTo>
                    <a:pt x="1751" y="20244"/>
                    <a:pt x="1313" y="19792"/>
                    <a:pt x="1313" y="19237"/>
                  </a:cubicBezTo>
                  <a:cubicBezTo>
                    <a:pt x="1321" y="19124"/>
                    <a:pt x="1365" y="18929"/>
                    <a:pt x="1380" y="18857"/>
                  </a:cubicBezTo>
                  <a:lnTo>
                    <a:pt x="2071" y="16283"/>
                  </a:lnTo>
                  <a:cubicBezTo>
                    <a:pt x="2822" y="16261"/>
                    <a:pt x="3630" y="16562"/>
                    <a:pt x="4265" y="17215"/>
                  </a:cubicBezTo>
                  <a:cubicBezTo>
                    <a:pt x="4911" y="17878"/>
                    <a:pt x="5214" y="18725"/>
                    <a:pt x="5181" y="19504"/>
                  </a:cubicBezTo>
                  <a:cubicBezTo>
                    <a:pt x="5181" y="19504"/>
                    <a:pt x="2737" y="20164"/>
                    <a:pt x="2737" y="20164"/>
                  </a:cubicBezTo>
                  <a:close/>
                  <a:moveTo>
                    <a:pt x="6888" y="11179"/>
                  </a:moveTo>
                  <a:cubicBezTo>
                    <a:pt x="6280" y="10927"/>
                    <a:pt x="5642" y="10783"/>
                    <a:pt x="5004" y="10774"/>
                  </a:cubicBezTo>
                  <a:lnTo>
                    <a:pt x="10063" y="5536"/>
                  </a:lnTo>
                  <a:cubicBezTo>
                    <a:pt x="10838" y="4759"/>
                    <a:pt x="11966" y="4536"/>
                    <a:pt x="13077" y="4819"/>
                  </a:cubicBezTo>
                  <a:cubicBezTo>
                    <a:pt x="13077" y="4819"/>
                    <a:pt x="6888" y="11179"/>
                    <a:pt x="6888" y="11179"/>
                  </a:cubicBezTo>
                  <a:close/>
                  <a:moveTo>
                    <a:pt x="9717" y="13672"/>
                  </a:moveTo>
                  <a:cubicBezTo>
                    <a:pt x="9473" y="13258"/>
                    <a:pt x="9194" y="12859"/>
                    <a:pt x="8848" y="12505"/>
                  </a:cubicBezTo>
                  <a:cubicBezTo>
                    <a:pt x="8447" y="12093"/>
                    <a:pt x="7986" y="11770"/>
                    <a:pt x="7507" y="11498"/>
                  </a:cubicBezTo>
                  <a:lnTo>
                    <a:pt x="13767" y="5064"/>
                  </a:lnTo>
                  <a:cubicBezTo>
                    <a:pt x="14259" y="5288"/>
                    <a:pt x="14729" y="5607"/>
                    <a:pt x="15145" y="6035"/>
                  </a:cubicBezTo>
                  <a:cubicBezTo>
                    <a:pt x="15500" y="6398"/>
                    <a:pt x="15775" y="6806"/>
                    <a:pt x="15987" y="7229"/>
                  </a:cubicBezTo>
                  <a:cubicBezTo>
                    <a:pt x="15987" y="7229"/>
                    <a:pt x="9717" y="13672"/>
                    <a:pt x="9717" y="13672"/>
                  </a:cubicBezTo>
                  <a:close/>
                  <a:moveTo>
                    <a:pt x="10519" y="16061"/>
                  </a:moveTo>
                  <a:cubicBezTo>
                    <a:pt x="10465" y="15452"/>
                    <a:pt x="10298" y="14854"/>
                    <a:pt x="10047" y="14288"/>
                  </a:cubicBezTo>
                  <a:lnTo>
                    <a:pt x="16257" y="7906"/>
                  </a:lnTo>
                  <a:cubicBezTo>
                    <a:pt x="16637" y="9140"/>
                    <a:pt x="16442" y="10429"/>
                    <a:pt x="15610" y="11284"/>
                  </a:cubicBezTo>
                  <a:cubicBezTo>
                    <a:pt x="15604" y="11290"/>
                    <a:pt x="15598" y="11293"/>
                    <a:pt x="15593" y="11298"/>
                  </a:cubicBezTo>
                  <a:lnTo>
                    <a:pt x="15602" y="11306"/>
                  </a:lnTo>
                  <a:lnTo>
                    <a:pt x="10525" y="16565"/>
                  </a:lnTo>
                  <a:cubicBezTo>
                    <a:pt x="10527" y="16397"/>
                    <a:pt x="10534" y="16232"/>
                    <a:pt x="10519" y="16061"/>
                  </a:cubicBezTo>
                  <a:moveTo>
                    <a:pt x="19308" y="1741"/>
                  </a:moveTo>
                  <a:cubicBezTo>
                    <a:pt x="18228" y="632"/>
                    <a:pt x="16805" y="0"/>
                    <a:pt x="15403" y="0"/>
                  </a:cubicBezTo>
                  <a:cubicBezTo>
                    <a:pt x="14220" y="0"/>
                    <a:pt x="13131" y="450"/>
                    <a:pt x="12335" y="1266"/>
                  </a:cubicBezTo>
                  <a:lnTo>
                    <a:pt x="9138" y="4577"/>
                  </a:lnTo>
                  <a:cubicBezTo>
                    <a:pt x="9129" y="4585"/>
                    <a:pt x="9118" y="4592"/>
                    <a:pt x="9108" y="4602"/>
                  </a:cubicBezTo>
                  <a:cubicBezTo>
                    <a:pt x="9103" y="4608"/>
                    <a:pt x="9100" y="4614"/>
                    <a:pt x="9095" y="4620"/>
                  </a:cubicBezTo>
                  <a:lnTo>
                    <a:pt x="9096" y="4621"/>
                  </a:lnTo>
                  <a:lnTo>
                    <a:pt x="2310" y="11647"/>
                  </a:lnTo>
                  <a:cubicBezTo>
                    <a:pt x="1998" y="11966"/>
                    <a:pt x="1771" y="12364"/>
                    <a:pt x="1645" y="12797"/>
                  </a:cubicBezTo>
                  <a:lnTo>
                    <a:pt x="102" y="18541"/>
                  </a:lnTo>
                  <a:cubicBezTo>
                    <a:pt x="100" y="18557"/>
                    <a:pt x="0" y="19008"/>
                    <a:pt x="0" y="19237"/>
                  </a:cubicBezTo>
                  <a:cubicBezTo>
                    <a:pt x="0" y="20541"/>
                    <a:pt x="1030" y="21599"/>
                    <a:pt x="2302" y="21599"/>
                  </a:cubicBezTo>
                  <a:cubicBezTo>
                    <a:pt x="2554" y="21599"/>
                    <a:pt x="3044" y="21475"/>
                    <a:pt x="3062" y="21473"/>
                  </a:cubicBezTo>
                  <a:lnTo>
                    <a:pt x="8630" y="19969"/>
                  </a:lnTo>
                  <a:cubicBezTo>
                    <a:pt x="9054" y="19839"/>
                    <a:pt x="9439" y="19604"/>
                    <a:pt x="9750" y="19283"/>
                  </a:cubicBezTo>
                  <a:lnTo>
                    <a:pt x="19776" y="8899"/>
                  </a:lnTo>
                  <a:cubicBezTo>
                    <a:pt x="21600" y="7023"/>
                    <a:pt x="21394" y="3881"/>
                    <a:pt x="19308" y="1741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38100" tIns="38100" rIns="38100" bIns="38100" anchor="ctr"/>
            <a:lstStyle/>
            <a:p>
              <a:pPr defTabSz="457200"/>
              <a:endParaRPr lang="en-US" sz="3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449854" y="2300113"/>
            <a:ext cx="2344861" cy="1892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 algn="just">
              <a:lnSpc>
                <a:spcPct val="130000"/>
              </a:lnSpc>
            </a:pPr>
            <a:r>
              <a:rPr lang="zh-CN" altLang="en-US" dirty="0">
                <a:solidFill>
                  <a:schemeClr val="bg1"/>
                </a:solidFill>
              </a:rPr>
              <a:t>地址管理需要数据存储，在云开发控制台上新建集合“</a:t>
            </a:r>
            <a:r>
              <a:rPr lang="en-US" altLang="zh-CN" dirty="0">
                <a:solidFill>
                  <a:schemeClr val="bg1"/>
                </a:solidFill>
              </a:rPr>
              <a:t>address”</a:t>
            </a:r>
            <a:r>
              <a:rPr lang="zh-CN" altLang="en-US" dirty="0">
                <a:solidFill>
                  <a:schemeClr val="bg1"/>
                </a:solidFill>
              </a:rPr>
              <a:t>，字段属性如表所示。</a:t>
            </a: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0577986"/>
              </p:ext>
            </p:extLst>
          </p:nvPr>
        </p:nvGraphicFramePr>
        <p:xfrm>
          <a:off x="3005585" y="1837013"/>
          <a:ext cx="9066862" cy="3800280"/>
        </p:xfrm>
        <a:graphic>
          <a:graphicData uri="http://schemas.openxmlformats.org/drawingml/2006/table">
            <a:tbl>
              <a:tblPr firstRow="1" firstCol="1" bandRow="1" bandCol="1">
                <a:tableStyleId>{F5AB1C69-6EDB-4FF4-983F-18BD219EF322}</a:tableStyleId>
              </a:tblPr>
              <a:tblGrid>
                <a:gridCol w="232821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83073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490791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45480"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  <a:spcBef>
                          <a:spcPts val="120"/>
                        </a:spcBef>
                        <a:spcAft>
                          <a:spcPts val="120"/>
                        </a:spcAft>
                        <a:tabLst>
                          <a:tab pos="508000" algn="l"/>
                          <a:tab pos="2664460" algn="ctr"/>
                        </a:tabLst>
                      </a:pPr>
                      <a:r>
                        <a:rPr lang="zh-CN" sz="1400" kern="100" dirty="0">
                          <a:effectLst/>
                        </a:rPr>
                        <a:t>字段</a:t>
                      </a:r>
                      <a:endParaRPr lang="zh-CN" sz="1400" kern="100" dirty="0">
                        <a:effectLst/>
                        <a:latin typeface="方正兰亭中黑_GBK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  <a:spcBef>
                          <a:spcPts val="120"/>
                        </a:spcBef>
                        <a:spcAft>
                          <a:spcPts val="120"/>
                        </a:spcAft>
                        <a:tabLst>
                          <a:tab pos="508000" algn="l"/>
                          <a:tab pos="2664460" algn="ctr"/>
                        </a:tabLst>
                      </a:pPr>
                      <a:r>
                        <a:rPr lang="zh-CN" sz="1400" kern="100">
                          <a:effectLst/>
                        </a:rPr>
                        <a:t>类型</a:t>
                      </a:r>
                      <a:endParaRPr lang="zh-CN" sz="1400" kern="100">
                        <a:effectLst/>
                        <a:latin typeface="方正兰亭中黑_GBK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  <a:spcBef>
                          <a:spcPts val="120"/>
                        </a:spcBef>
                        <a:spcAft>
                          <a:spcPts val="120"/>
                        </a:spcAft>
                        <a:tabLst>
                          <a:tab pos="508000" algn="l"/>
                          <a:tab pos="2664460" algn="ctr"/>
                        </a:tabLst>
                      </a:pPr>
                      <a:r>
                        <a:rPr lang="zh-CN" sz="1400" kern="100">
                          <a:effectLst/>
                        </a:rPr>
                        <a:t>说明</a:t>
                      </a:r>
                      <a:endParaRPr lang="zh-CN" sz="1400" kern="100">
                        <a:effectLst/>
                        <a:latin typeface="方正兰亭中黑_GBK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45480"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  <a:spcBef>
                          <a:spcPts val="120"/>
                        </a:spcBef>
                        <a:spcAft>
                          <a:spcPts val="120"/>
                        </a:spcAft>
                        <a:tabLst>
                          <a:tab pos="508000" algn="l"/>
                          <a:tab pos="2664460" algn="ctr"/>
                        </a:tabLst>
                      </a:pPr>
                      <a:r>
                        <a:rPr lang="en-US" sz="1400" kern="100" dirty="0">
                          <a:effectLst/>
                        </a:rPr>
                        <a:t>_id</a:t>
                      </a:r>
                      <a:endParaRPr lang="zh-CN" sz="14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  <a:spcBef>
                          <a:spcPts val="120"/>
                        </a:spcBef>
                        <a:spcAft>
                          <a:spcPts val="120"/>
                        </a:spcAft>
                        <a:tabLst>
                          <a:tab pos="508000" algn="l"/>
                          <a:tab pos="2664460" algn="ctr"/>
                        </a:tabLst>
                      </a:pPr>
                      <a:r>
                        <a:rPr lang="en-US" sz="1400" kern="100">
                          <a:effectLst/>
                        </a:rPr>
                        <a:t>string</a:t>
                      </a:r>
                      <a:endParaRPr lang="zh-CN" sz="14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  <a:spcBef>
                          <a:spcPts val="120"/>
                        </a:spcBef>
                        <a:spcAft>
                          <a:spcPts val="120"/>
                        </a:spcAft>
                        <a:tabLst>
                          <a:tab pos="508000" algn="l"/>
                          <a:tab pos="2664460" algn="ctr"/>
                        </a:tabLst>
                      </a:pPr>
                      <a:r>
                        <a:rPr lang="zh-CN" sz="1400" kern="100">
                          <a:effectLst/>
                        </a:rPr>
                        <a:t>主键</a:t>
                      </a:r>
                      <a:r>
                        <a:rPr lang="en-US" sz="1400" kern="100">
                          <a:effectLst/>
                        </a:rPr>
                        <a:t>id</a:t>
                      </a:r>
                      <a:r>
                        <a:rPr lang="zh-CN" sz="1400" kern="100">
                          <a:effectLst/>
                        </a:rPr>
                        <a:t>，使用系统自动生成的</a:t>
                      </a:r>
                      <a:r>
                        <a:rPr lang="en-US" sz="1400" kern="100">
                          <a:effectLst/>
                        </a:rPr>
                        <a:t>ID</a:t>
                      </a:r>
                      <a:endParaRPr lang="zh-CN" sz="14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45480"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  <a:spcBef>
                          <a:spcPts val="120"/>
                        </a:spcBef>
                        <a:spcAft>
                          <a:spcPts val="120"/>
                        </a:spcAft>
                        <a:tabLst>
                          <a:tab pos="508000" algn="l"/>
                          <a:tab pos="2664460" algn="ctr"/>
                        </a:tabLst>
                      </a:pPr>
                      <a:r>
                        <a:rPr lang="en-US" sz="1400" kern="100" dirty="0">
                          <a:effectLst/>
                        </a:rPr>
                        <a:t>_</a:t>
                      </a:r>
                      <a:r>
                        <a:rPr lang="en-US" sz="1400" kern="100" dirty="0" err="1">
                          <a:effectLst/>
                        </a:rPr>
                        <a:t>openid</a:t>
                      </a:r>
                      <a:endParaRPr lang="zh-CN" sz="14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  <a:spcBef>
                          <a:spcPts val="120"/>
                        </a:spcBef>
                        <a:spcAft>
                          <a:spcPts val="120"/>
                        </a:spcAft>
                        <a:tabLst>
                          <a:tab pos="508000" algn="l"/>
                          <a:tab pos="2664460" algn="ctr"/>
                        </a:tabLst>
                      </a:pPr>
                      <a:r>
                        <a:rPr lang="en-US" sz="1400" kern="100" dirty="0">
                          <a:effectLst/>
                        </a:rPr>
                        <a:t>string</a:t>
                      </a:r>
                      <a:endParaRPr lang="zh-CN" sz="14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  <a:spcBef>
                          <a:spcPts val="120"/>
                        </a:spcBef>
                        <a:spcAft>
                          <a:spcPts val="120"/>
                        </a:spcAft>
                        <a:tabLst>
                          <a:tab pos="508000" algn="l"/>
                          <a:tab pos="2664460" algn="ctr"/>
                        </a:tabLst>
                      </a:pPr>
                      <a:r>
                        <a:rPr lang="zh-CN" sz="1400" kern="100">
                          <a:effectLst/>
                        </a:rPr>
                        <a:t>微信用户身份的唯一标识</a:t>
                      </a:r>
                      <a:endParaRPr lang="zh-CN" sz="14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45480"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  <a:spcBef>
                          <a:spcPts val="120"/>
                        </a:spcBef>
                        <a:spcAft>
                          <a:spcPts val="120"/>
                        </a:spcAft>
                        <a:tabLst>
                          <a:tab pos="508000" algn="l"/>
                          <a:tab pos="2664460" algn="ctr"/>
                        </a:tabLst>
                      </a:pPr>
                      <a:r>
                        <a:rPr lang="en-US" sz="1400" kern="100" dirty="0" err="1">
                          <a:effectLst/>
                        </a:rPr>
                        <a:t>personName</a:t>
                      </a:r>
                      <a:endParaRPr lang="zh-CN" sz="14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  <a:spcBef>
                          <a:spcPts val="120"/>
                        </a:spcBef>
                        <a:spcAft>
                          <a:spcPts val="120"/>
                        </a:spcAft>
                        <a:tabLst>
                          <a:tab pos="508000" algn="l"/>
                          <a:tab pos="2664460" algn="ctr"/>
                        </a:tabLst>
                      </a:pPr>
                      <a:r>
                        <a:rPr lang="en-US" sz="1400" kern="100" dirty="0">
                          <a:effectLst/>
                        </a:rPr>
                        <a:t>string</a:t>
                      </a:r>
                      <a:endParaRPr lang="zh-CN" sz="14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  <a:spcBef>
                          <a:spcPts val="120"/>
                        </a:spcBef>
                        <a:spcAft>
                          <a:spcPts val="120"/>
                        </a:spcAft>
                        <a:tabLst>
                          <a:tab pos="508000" algn="l"/>
                          <a:tab pos="2664460" algn="ctr"/>
                        </a:tabLst>
                      </a:pPr>
                      <a:r>
                        <a:rPr lang="zh-CN" sz="1400" kern="100" dirty="0">
                          <a:effectLst/>
                        </a:rPr>
                        <a:t>姓名</a:t>
                      </a:r>
                      <a:endParaRPr lang="zh-CN" sz="14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45480"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  <a:spcBef>
                          <a:spcPts val="120"/>
                        </a:spcBef>
                        <a:spcAft>
                          <a:spcPts val="120"/>
                        </a:spcAft>
                        <a:tabLst>
                          <a:tab pos="508000" algn="l"/>
                          <a:tab pos="2664460" algn="ctr"/>
                        </a:tabLst>
                      </a:pPr>
                      <a:r>
                        <a:rPr lang="en-US" sz="1400" kern="100" dirty="0">
                          <a:effectLst/>
                        </a:rPr>
                        <a:t>address</a:t>
                      </a:r>
                      <a:endParaRPr lang="zh-CN" sz="14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  <a:spcBef>
                          <a:spcPts val="120"/>
                        </a:spcBef>
                        <a:spcAft>
                          <a:spcPts val="120"/>
                        </a:spcAft>
                        <a:tabLst>
                          <a:tab pos="508000" algn="l"/>
                          <a:tab pos="2664460" algn="ctr"/>
                        </a:tabLst>
                      </a:pPr>
                      <a:r>
                        <a:rPr lang="en-US" sz="1400" kern="100">
                          <a:effectLst/>
                        </a:rPr>
                        <a:t>string</a:t>
                      </a:r>
                      <a:endParaRPr lang="zh-CN" sz="14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  <a:spcBef>
                          <a:spcPts val="120"/>
                        </a:spcBef>
                        <a:spcAft>
                          <a:spcPts val="120"/>
                        </a:spcAft>
                        <a:tabLst>
                          <a:tab pos="508000" algn="l"/>
                          <a:tab pos="2664460" algn="ctr"/>
                        </a:tabLst>
                      </a:pPr>
                      <a:r>
                        <a:rPr lang="zh-CN" sz="1400" kern="100" dirty="0">
                          <a:effectLst/>
                        </a:rPr>
                        <a:t>详细地址</a:t>
                      </a:r>
                      <a:endParaRPr lang="zh-CN" sz="14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45480"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  <a:spcBef>
                          <a:spcPts val="120"/>
                        </a:spcBef>
                        <a:spcAft>
                          <a:spcPts val="120"/>
                        </a:spcAft>
                        <a:tabLst>
                          <a:tab pos="508000" algn="l"/>
                          <a:tab pos="2664460" algn="ctr"/>
                        </a:tabLst>
                      </a:pPr>
                      <a:r>
                        <a:rPr lang="en-US" sz="1400" kern="100" dirty="0">
                          <a:effectLst/>
                        </a:rPr>
                        <a:t>city</a:t>
                      </a:r>
                      <a:endParaRPr lang="zh-CN" sz="14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  <a:spcBef>
                          <a:spcPts val="120"/>
                        </a:spcBef>
                        <a:spcAft>
                          <a:spcPts val="120"/>
                        </a:spcAft>
                        <a:tabLst>
                          <a:tab pos="508000" algn="l"/>
                          <a:tab pos="2664460" algn="ctr"/>
                        </a:tabLst>
                      </a:pPr>
                      <a:r>
                        <a:rPr lang="en-US" sz="1400" kern="100" dirty="0">
                          <a:effectLst/>
                        </a:rPr>
                        <a:t>string</a:t>
                      </a:r>
                      <a:endParaRPr lang="zh-CN" sz="14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  <a:spcBef>
                          <a:spcPts val="120"/>
                        </a:spcBef>
                        <a:spcAft>
                          <a:spcPts val="120"/>
                        </a:spcAft>
                        <a:tabLst>
                          <a:tab pos="508000" algn="l"/>
                          <a:tab pos="2664460" algn="ctr"/>
                        </a:tabLst>
                      </a:pPr>
                      <a:r>
                        <a:rPr lang="zh-CN" sz="1400" kern="100" dirty="0">
                          <a:effectLst/>
                        </a:rPr>
                        <a:t>省市县三级，例如北京市、北京市、西城区</a:t>
                      </a:r>
                      <a:endParaRPr lang="zh-CN" sz="14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45480"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lnSpc>
                          <a:spcPct val="100000"/>
                        </a:lnSpc>
                        <a:spcBef>
                          <a:spcPts val="120"/>
                        </a:spcBef>
                        <a:spcAft>
                          <a:spcPts val="120"/>
                        </a:spcAft>
                        <a:tabLst>
                          <a:tab pos="508000" algn="l"/>
                          <a:tab pos="2664460" algn="ctr"/>
                        </a:tabLst>
                      </a:pPr>
                      <a:r>
                        <a:rPr lang="en-US" sz="1400" kern="100" dirty="0" err="1">
                          <a:effectLst/>
                        </a:rPr>
                        <a:t>contactNumber</a:t>
                      </a:r>
                      <a:endParaRPr lang="zh-CN" sz="1400" b="1" kern="1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lnSpc>
                          <a:spcPct val="100000"/>
                        </a:lnSpc>
                        <a:spcBef>
                          <a:spcPts val="120"/>
                        </a:spcBef>
                        <a:spcAft>
                          <a:spcPts val="120"/>
                        </a:spcAft>
                        <a:tabLst>
                          <a:tab pos="508000" algn="l"/>
                          <a:tab pos="2664460" algn="ctr"/>
                        </a:tabLst>
                      </a:pPr>
                      <a:r>
                        <a:rPr lang="en-US" sz="1400" kern="100" dirty="0">
                          <a:effectLst/>
                        </a:rPr>
                        <a:t>string</a:t>
                      </a:r>
                      <a:endParaRPr lang="zh-CN" sz="1400" kern="1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000"/>
                        </a:lnSpc>
                        <a:spcBef>
                          <a:spcPts val="120"/>
                        </a:spcBef>
                        <a:spcAft>
                          <a:spcPts val="120"/>
                        </a:spcAft>
                        <a:tabLst>
                          <a:tab pos="508000" algn="l"/>
                          <a:tab pos="2664460" algn="ctr"/>
                        </a:tabLst>
                      </a:pPr>
                      <a:r>
                        <a:rPr lang="zh-CN" sz="1400" kern="100" dirty="0">
                          <a:effectLst/>
                        </a:rPr>
                        <a:t>联系电话</a:t>
                      </a:r>
                      <a:endParaRPr lang="zh-CN" sz="1400" kern="1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45480"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lnSpc>
                          <a:spcPct val="100000"/>
                        </a:lnSpc>
                        <a:spcBef>
                          <a:spcPts val="120"/>
                        </a:spcBef>
                        <a:spcAft>
                          <a:spcPts val="120"/>
                        </a:spcAft>
                        <a:tabLst>
                          <a:tab pos="508000" algn="l"/>
                          <a:tab pos="2664460" algn="ctr"/>
                        </a:tabLst>
                      </a:pPr>
                      <a:r>
                        <a:rPr lang="en-US" sz="1400" kern="100" dirty="0">
                          <a:effectLst/>
                        </a:rPr>
                        <a:t>gender</a:t>
                      </a:r>
                      <a:endParaRPr lang="zh-CN" sz="1400" b="1" kern="1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lnSpc>
                          <a:spcPct val="100000"/>
                        </a:lnSpc>
                        <a:spcBef>
                          <a:spcPts val="120"/>
                        </a:spcBef>
                        <a:spcAft>
                          <a:spcPts val="120"/>
                        </a:spcAft>
                        <a:tabLst>
                          <a:tab pos="508000" algn="l"/>
                          <a:tab pos="2664460" algn="ctr"/>
                        </a:tabLst>
                      </a:pPr>
                      <a:r>
                        <a:rPr lang="en-US" sz="1400" kern="100" dirty="0">
                          <a:effectLst/>
                        </a:rPr>
                        <a:t>number</a:t>
                      </a:r>
                      <a:endParaRPr lang="zh-CN" sz="1400" kern="1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000"/>
                        </a:lnSpc>
                        <a:spcBef>
                          <a:spcPts val="120"/>
                        </a:spcBef>
                        <a:spcAft>
                          <a:spcPts val="120"/>
                        </a:spcAft>
                        <a:tabLst>
                          <a:tab pos="508000" algn="l"/>
                          <a:tab pos="2664460" algn="ctr"/>
                        </a:tabLst>
                      </a:pPr>
                      <a:r>
                        <a:rPr lang="zh-CN" sz="1400" kern="100" dirty="0">
                          <a:effectLst/>
                        </a:rPr>
                        <a:t>性别：</a:t>
                      </a:r>
                      <a:r>
                        <a:rPr lang="en-US" sz="1400" kern="100" dirty="0">
                          <a:effectLst/>
                        </a:rPr>
                        <a:t>0</a:t>
                      </a:r>
                      <a:r>
                        <a:rPr lang="zh-CN" sz="1400" kern="100" dirty="0">
                          <a:effectLst/>
                        </a:rPr>
                        <a:t>表示男，</a:t>
                      </a:r>
                      <a:r>
                        <a:rPr lang="en-US" sz="1400" kern="100" dirty="0">
                          <a:effectLst/>
                        </a:rPr>
                        <a:t>1</a:t>
                      </a:r>
                      <a:r>
                        <a:rPr lang="zh-CN" sz="1400" kern="100" dirty="0">
                          <a:effectLst/>
                        </a:rPr>
                        <a:t>表示女</a:t>
                      </a:r>
                      <a:endParaRPr lang="zh-CN" sz="1400" kern="1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345480"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lnSpc>
                          <a:spcPct val="100000"/>
                        </a:lnSpc>
                        <a:spcBef>
                          <a:spcPts val="120"/>
                        </a:spcBef>
                        <a:spcAft>
                          <a:spcPts val="120"/>
                        </a:spcAft>
                        <a:tabLst>
                          <a:tab pos="508000" algn="l"/>
                          <a:tab pos="2664460" algn="ctr"/>
                        </a:tabLst>
                      </a:pPr>
                      <a:r>
                        <a:rPr lang="en-US" sz="1400" kern="100" dirty="0" err="1">
                          <a:effectLst/>
                        </a:rPr>
                        <a:t>houseNumber</a:t>
                      </a:r>
                      <a:endParaRPr lang="zh-CN" sz="1400" b="1" kern="1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lnSpc>
                          <a:spcPct val="100000"/>
                        </a:lnSpc>
                        <a:spcBef>
                          <a:spcPts val="120"/>
                        </a:spcBef>
                        <a:spcAft>
                          <a:spcPts val="120"/>
                        </a:spcAft>
                        <a:tabLst>
                          <a:tab pos="508000" algn="l"/>
                          <a:tab pos="2664460" algn="ctr"/>
                        </a:tabLst>
                      </a:pPr>
                      <a:r>
                        <a:rPr lang="en-US" sz="1400" kern="100" dirty="0">
                          <a:effectLst/>
                        </a:rPr>
                        <a:t>string</a:t>
                      </a:r>
                      <a:endParaRPr lang="zh-CN" sz="1400" kern="1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000"/>
                        </a:lnSpc>
                        <a:spcBef>
                          <a:spcPts val="120"/>
                        </a:spcBef>
                        <a:spcAft>
                          <a:spcPts val="120"/>
                        </a:spcAft>
                        <a:tabLst>
                          <a:tab pos="508000" algn="l"/>
                          <a:tab pos="2664460" algn="ctr"/>
                        </a:tabLst>
                      </a:pPr>
                      <a:r>
                        <a:rPr lang="zh-CN" sz="1400" kern="100" dirty="0">
                          <a:effectLst/>
                        </a:rPr>
                        <a:t>门牌号</a:t>
                      </a:r>
                      <a:endParaRPr lang="zh-CN" sz="1400" kern="1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345480"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lnSpc>
                          <a:spcPct val="100000"/>
                        </a:lnSpc>
                        <a:spcBef>
                          <a:spcPts val="120"/>
                        </a:spcBef>
                        <a:spcAft>
                          <a:spcPts val="120"/>
                        </a:spcAft>
                        <a:tabLst>
                          <a:tab pos="508000" algn="l"/>
                          <a:tab pos="2664460" algn="ctr"/>
                        </a:tabLst>
                      </a:pPr>
                      <a:r>
                        <a:rPr lang="en-US" sz="1400" kern="100" dirty="0" err="1">
                          <a:effectLst/>
                        </a:rPr>
                        <a:t>createTime</a:t>
                      </a:r>
                      <a:endParaRPr lang="zh-CN" sz="1400" b="1" kern="1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lnSpc>
                          <a:spcPct val="100000"/>
                        </a:lnSpc>
                        <a:spcBef>
                          <a:spcPts val="120"/>
                        </a:spcBef>
                        <a:spcAft>
                          <a:spcPts val="120"/>
                        </a:spcAft>
                        <a:tabLst>
                          <a:tab pos="508000" algn="l"/>
                          <a:tab pos="2664460" algn="ctr"/>
                        </a:tabLst>
                      </a:pPr>
                      <a:r>
                        <a:rPr lang="en-US" sz="1400" kern="100" dirty="0">
                          <a:effectLst/>
                        </a:rPr>
                        <a:t>date</a:t>
                      </a:r>
                      <a:endParaRPr lang="zh-CN" sz="1400" kern="1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000"/>
                        </a:lnSpc>
                        <a:spcBef>
                          <a:spcPts val="120"/>
                        </a:spcBef>
                        <a:spcAft>
                          <a:spcPts val="120"/>
                        </a:spcAft>
                        <a:tabLst>
                          <a:tab pos="508000" algn="l"/>
                          <a:tab pos="2664460" algn="ctr"/>
                        </a:tabLst>
                      </a:pPr>
                      <a:r>
                        <a:rPr lang="zh-CN" sz="1400" kern="100" dirty="0">
                          <a:effectLst/>
                        </a:rPr>
                        <a:t>创建时间</a:t>
                      </a:r>
                      <a:endParaRPr lang="zh-CN" sz="1400" kern="1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345480"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lnSpc>
                          <a:spcPct val="100000"/>
                        </a:lnSpc>
                        <a:spcBef>
                          <a:spcPts val="120"/>
                        </a:spcBef>
                        <a:spcAft>
                          <a:spcPts val="120"/>
                        </a:spcAft>
                        <a:tabLst>
                          <a:tab pos="508000" algn="l"/>
                          <a:tab pos="2664460" algn="ctr"/>
                        </a:tabLst>
                      </a:pPr>
                      <a:r>
                        <a:rPr lang="en-US" sz="1400" kern="100" dirty="0" err="1">
                          <a:effectLst/>
                        </a:rPr>
                        <a:t>updateTime</a:t>
                      </a:r>
                      <a:endParaRPr lang="zh-CN" sz="1400" b="1" kern="1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lnSpc>
                          <a:spcPct val="100000"/>
                        </a:lnSpc>
                        <a:spcBef>
                          <a:spcPts val="120"/>
                        </a:spcBef>
                        <a:spcAft>
                          <a:spcPts val="120"/>
                        </a:spcAft>
                        <a:tabLst>
                          <a:tab pos="508000" algn="l"/>
                          <a:tab pos="2664460" algn="ctr"/>
                        </a:tabLst>
                      </a:pPr>
                      <a:r>
                        <a:rPr lang="en-US" sz="1400" kern="100" dirty="0">
                          <a:effectLst/>
                        </a:rPr>
                        <a:t>date</a:t>
                      </a:r>
                      <a:endParaRPr lang="zh-CN" sz="1400" kern="1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000"/>
                        </a:lnSpc>
                        <a:spcBef>
                          <a:spcPts val="120"/>
                        </a:spcBef>
                        <a:spcAft>
                          <a:spcPts val="120"/>
                        </a:spcAft>
                        <a:tabLst>
                          <a:tab pos="508000" algn="l"/>
                          <a:tab pos="2664460" algn="ctr"/>
                        </a:tabLst>
                      </a:pPr>
                      <a:r>
                        <a:rPr lang="zh-CN" sz="1400" kern="100" dirty="0">
                          <a:effectLst/>
                        </a:rPr>
                        <a:t>修改时间</a:t>
                      </a:r>
                      <a:endParaRPr lang="zh-CN" sz="1400" kern="1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</a:tbl>
          </a:graphicData>
        </a:graphic>
      </p:graphicFrame>
      <p:sp>
        <p:nvSpPr>
          <p:cNvPr id="34" name="矩形 33"/>
          <p:cNvSpPr/>
          <p:nvPr/>
        </p:nvSpPr>
        <p:spPr>
          <a:xfrm>
            <a:off x="0" y="6365919"/>
            <a:ext cx="12192000" cy="54269"/>
          </a:xfrm>
          <a:prstGeom prst="rect">
            <a:avLst/>
          </a:prstGeom>
          <a:solidFill>
            <a:srgbClr val="48B4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8075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1.4</a:t>
            </a:r>
            <a:r>
              <a:rPr lang="zh-CN" altLang="en-US" dirty="0"/>
              <a:t>　新增地址及编辑地址云开发</a:t>
            </a:r>
            <a:endParaRPr lang="en-US" altLang="zh-CN" dirty="0"/>
          </a:p>
        </p:txBody>
      </p:sp>
      <p:sp>
        <p:nvSpPr>
          <p:cNvPr id="19" name="矩形 18"/>
          <p:cNvSpPr/>
          <p:nvPr/>
        </p:nvSpPr>
        <p:spPr>
          <a:xfrm>
            <a:off x="0" y="1075745"/>
            <a:ext cx="12192000" cy="568903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528981" y="1073315"/>
            <a:ext cx="10637245" cy="57800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 startAt="29"/>
            </a:pPr>
            <a:r>
              <a:rPr lang="en-US" altLang="zh-CN" sz="1400" dirty="0"/>
              <a:t>success: res =&gt; {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 startAt="29"/>
            </a:pPr>
            <a:r>
              <a:rPr lang="en-US" altLang="zh-CN" sz="1400" dirty="0"/>
              <a:t>        console.log('[</a:t>
            </a:r>
            <a:r>
              <a:rPr lang="zh-CN" altLang="en-US" sz="1400" dirty="0"/>
              <a:t>云函数</a:t>
            </a:r>
            <a:r>
              <a:rPr lang="en-US" altLang="zh-CN" sz="1400" dirty="0"/>
              <a:t>] [</a:t>
            </a:r>
            <a:r>
              <a:rPr lang="en-US" altLang="zh-CN" sz="1400" dirty="0" err="1"/>
              <a:t>getAddressInfo</a:t>
            </a:r>
            <a:r>
              <a:rPr lang="en-US" altLang="zh-CN" sz="1400" dirty="0"/>
              <a:t>] </a:t>
            </a:r>
            <a:r>
              <a:rPr lang="zh-CN" altLang="en-US" sz="1400" dirty="0"/>
              <a:t>地址信息</a:t>
            </a:r>
            <a:r>
              <a:rPr lang="en-US" altLang="zh-CN" sz="1400" dirty="0"/>
              <a:t>: ', res);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 startAt="29"/>
            </a:pPr>
            <a:r>
              <a:rPr lang="en-US" altLang="zh-CN" sz="1400" dirty="0"/>
              <a:t>        var addresses = </a:t>
            </a:r>
            <a:r>
              <a:rPr lang="en-US" altLang="zh-CN" sz="1400" dirty="0" err="1"/>
              <a:t>res.result.data</a:t>
            </a:r>
            <a:r>
              <a:rPr lang="en-US" altLang="zh-CN" sz="1400" dirty="0"/>
              <a:t>;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 startAt="29"/>
            </a:pPr>
            <a:r>
              <a:rPr lang="en-US" altLang="zh-CN" sz="1400" dirty="0"/>
              <a:t>        </a:t>
            </a:r>
            <a:r>
              <a:rPr lang="en-US" altLang="zh-CN" sz="1400" dirty="0" err="1"/>
              <a:t>that.setData</a:t>
            </a:r>
            <a:r>
              <a:rPr lang="en-US" altLang="zh-CN" sz="1400" dirty="0"/>
              <a:t>({ </a:t>
            </a:r>
            <a:r>
              <a:rPr lang="en-US" altLang="zh-CN" sz="1400" dirty="0" err="1"/>
              <a:t>userName</a:t>
            </a:r>
            <a:r>
              <a:rPr lang="en-US" altLang="zh-CN" sz="1400" dirty="0"/>
              <a:t>: addresses[0].</a:t>
            </a:r>
            <a:r>
              <a:rPr lang="en-US" altLang="zh-CN" sz="1400" dirty="0" err="1"/>
              <a:t>personName</a:t>
            </a:r>
            <a:r>
              <a:rPr lang="en-US" altLang="zh-CN" sz="1400" dirty="0"/>
              <a:t> });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 startAt="29"/>
            </a:pPr>
            <a:r>
              <a:rPr lang="en-US" altLang="zh-CN" sz="1400" dirty="0"/>
              <a:t>        </a:t>
            </a:r>
            <a:r>
              <a:rPr lang="en-US" altLang="zh-CN" sz="1400" dirty="0" err="1"/>
              <a:t>that.setData</a:t>
            </a:r>
            <a:r>
              <a:rPr lang="en-US" altLang="zh-CN" sz="1400" dirty="0"/>
              <a:t>({ sex: addresses[0].gender });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 startAt="29"/>
            </a:pPr>
            <a:r>
              <a:rPr lang="en-US" altLang="zh-CN" sz="1400" dirty="0"/>
              <a:t>        </a:t>
            </a:r>
            <a:r>
              <a:rPr lang="en-US" altLang="zh-CN" sz="1400" dirty="0" err="1"/>
              <a:t>that.setData</a:t>
            </a:r>
            <a:r>
              <a:rPr lang="en-US" altLang="zh-CN" sz="1400" dirty="0"/>
              <a:t>({ phone: addresses[0].</a:t>
            </a:r>
            <a:r>
              <a:rPr lang="en-US" altLang="zh-CN" sz="1400" dirty="0" err="1"/>
              <a:t>contactNumber</a:t>
            </a:r>
            <a:r>
              <a:rPr lang="en-US" altLang="zh-CN" sz="1400" dirty="0"/>
              <a:t> });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 startAt="29"/>
            </a:pPr>
            <a:r>
              <a:rPr lang="en-US" altLang="zh-CN" sz="1400" dirty="0"/>
              <a:t>        </a:t>
            </a:r>
            <a:r>
              <a:rPr lang="en-US" altLang="zh-CN" sz="1400" dirty="0" err="1"/>
              <a:t>that.setData</a:t>
            </a:r>
            <a:r>
              <a:rPr lang="en-US" altLang="zh-CN" sz="1400" dirty="0"/>
              <a:t>({ num: addresses[0].</a:t>
            </a:r>
            <a:r>
              <a:rPr lang="en-US" altLang="zh-CN" sz="1400" dirty="0" err="1"/>
              <a:t>houseNumber</a:t>
            </a:r>
            <a:r>
              <a:rPr lang="en-US" altLang="zh-CN" sz="1400" dirty="0"/>
              <a:t> });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 startAt="29"/>
            </a:pPr>
            <a:r>
              <a:rPr lang="en-US" altLang="zh-CN" sz="1400" dirty="0"/>
              <a:t>        </a:t>
            </a:r>
            <a:r>
              <a:rPr lang="en-US" altLang="zh-CN" sz="1400" dirty="0" err="1"/>
              <a:t>that.setData</a:t>
            </a:r>
            <a:r>
              <a:rPr lang="en-US" altLang="zh-CN" sz="1400" dirty="0"/>
              <a:t>({ address: addresses[0].address });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 startAt="29"/>
            </a:pPr>
            <a:r>
              <a:rPr lang="en-US" altLang="zh-CN" sz="1400" dirty="0"/>
              <a:t>        var cities = addresses[0].city;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 startAt="29"/>
            </a:pPr>
            <a:r>
              <a:rPr lang="en-US" altLang="zh-CN" sz="1400" dirty="0"/>
              <a:t>        var region = </a:t>
            </a:r>
            <a:r>
              <a:rPr lang="en-US" altLang="zh-CN" sz="1400" dirty="0" err="1"/>
              <a:t>cities.split</a:t>
            </a:r>
            <a:r>
              <a:rPr lang="en-US" altLang="zh-CN" sz="1400" dirty="0"/>
              <a:t>(',');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 startAt="29"/>
            </a:pPr>
            <a:r>
              <a:rPr lang="en-US" altLang="zh-CN" sz="1400" dirty="0"/>
              <a:t>        </a:t>
            </a:r>
            <a:r>
              <a:rPr lang="en-US" altLang="zh-CN" sz="1400" dirty="0" err="1"/>
              <a:t>that.setData</a:t>
            </a:r>
            <a:r>
              <a:rPr lang="en-US" altLang="zh-CN" sz="1400" dirty="0"/>
              <a:t>({ region: region });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 startAt="29"/>
            </a:pPr>
            <a:r>
              <a:rPr lang="en-US" altLang="zh-CN" sz="1400" dirty="0"/>
              <a:t>      },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 startAt="29"/>
            </a:pPr>
            <a:r>
              <a:rPr lang="en-US" altLang="zh-CN" sz="1400" dirty="0"/>
              <a:t>      fail: err =&gt; { </a:t>
            </a:r>
            <a:r>
              <a:rPr lang="en-US" altLang="zh-CN" sz="1400" dirty="0" err="1"/>
              <a:t>console.error</a:t>
            </a:r>
            <a:r>
              <a:rPr lang="en-US" altLang="zh-CN" sz="1400" dirty="0"/>
              <a:t>('[</a:t>
            </a:r>
            <a:r>
              <a:rPr lang="zh-CN" altLang="en-US" sz="1400" dirty="0"/>
              <a:t>云函数</a:t>
            </a:r>
            <a:r>
              <a:rPr lang="en-US" altLang="zh-CN" sz="1400" dirty="0"/>
              <a:t>] [</a:t>
            </a:r>
            <a:r>
              <a:rPr lang="en-US" altLang="zh-CN" sz="1400" dirty="0" err="1"/>
              <a:t>getAddressInfo</a:t>
            </a:r>
            <a:r>
              <a:rPr lang="en-US" altLang="zh-CN" sz="1400" dirty="0"/>
              <a:t>] </a:t>
            </a:r>
            <a:r>
              <a:rPr lang="zh-CN" altLang="en-US" sz="1400" dirty="0"/>
              <a:t>调用失败</a:t>
            </a:r>
            <a:r>
              <a:rPr lang="en-US" altLang="zh-CN" sz="1400" dirty="0"/>
              <a:t>', err); } })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 startAt="29"/>
            </a:pPr>
            <a:r>
              <a:rPr lang="en-US" altLang="zh-CN" sz="1400" dirty="0"/>
              <a:t>  },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 startAt="29"/>
            </a:pPr>
            <a:r>
              <a:rPr lang="en-US" altLang="zh-CN" sz="1400" dirty="0"/>
              <a:t>  </a:t>
            </a:r>
            <a:r>
              <a:rPr lang="en-US" altLang="zh-CN" sz="1400" dirty="0" err="1"/>
              <a:t>bindPickerChange</a:t>
            </a:r>
            <a:r>
              <a:rPr lang="en-US" altLang="zh-CN" sz="1400" dirty="0"/>
              <a:t>: function (e) {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 startAt="29"/>
            </a:pPr>
            <a:r>
              <a:rPr lang="en-US" altLang="zh-CN" sz="1400" dirty="0"/>
              <a:t>    </a:t>
            </a:r>
            <a:r>
              <a:rPr lang="en-US" altLang="zh-CN" sz="1400" dirty="0" err="1"/>
              <a:t>this.setData</a:t>
            </a:r>
            <a:r>
              <a:rPr lang="en-US" altLang="zh-CN" sz="1400" dirty="0"/>
              <a:t>({ index: </a:t>
            </a:r>
            <a:r>
              <a:rPr lang="en-US" altLang="zh-CN" sz="1400" dirty="0" err="1"/>
              <a:t>e.detail.value</a:t>
            </a:r>
            <a:r>
              <a:rPr lang="en-US" altLang="zh-CN" sz="1400" dirty="0"/>
              <a:t>  });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 startAt="29"/>
            </a:pPr>
            <a:r>
              <a:rPr lang="en-US" altLang="zh-CN" sz="1400" dirty="0"/>
              <a:t>  },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 startAt="29"/>
            </a:pPr>
            <a:r>
              <a:rPr lang="en-US" altLang="zh-CN" sz="1400" dirty="0"/>
              <a:t>  </a:t>
            </a:r>
            <a:r>
              <a:rPr lang="en-US" altLang="zh-CN" sz="1400" dirty="0" err="1"/>
              <a:t>formSubmit</a:t>
            </a:r>
            <a:r>
              <a:rPr lang="en-US" altLang="zh-CN" sz="1400" dirty="0"/>
              <a:t>: function (e) {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 startAt="29"/>
            </a:pPr>
            <a:r>
              <a:rPr lang="en-US" altLang="zh-CN" sz="1400" dirty="0"/>
              <a:t>    var </a:t>
            </a:r>
            <a:r>
              <a:rPr lang="en-US" altLang="zh-CN" sz="1400" dirty="0" err="1"/>
              <a:t>citys</a:t>
            </a:r>
            <a:r>
              <a:rPr lang="en-US" altLang="zh-CN" sz="1400" dirty="0"/>
              <a:t> = </a:t>
            </a:r>
            <a:r>
              <a:rPr lang="en-US" altLang="zh-CN" sz="1400" dirty="0" err="1"/>
              <a:t>e.detail.value.city</a:t>
            </a:r>
            <a:r>
              <a:rPr lang="en-US" altLang="zh-CN" sz="1400" dirty="0"/>
              <a:t>; 			//</a:t>
            </a:r>
            <a:r>
              <a:rPr lang="zh-CN" altLang="en-US" sz="1400" dirty="0"/>
              <a:t>所在城市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 startAt="29"/>
            </a:pPr>
            <a:r>
              <a:rPr lang="zh-CN" altLang="en-US" sz="1400" dirty="0"/>
              <a:t>    </a:t>
            </a:r>
            <a:r>
              <a:rPr lang="en-US" altLang="zh-CN" sz="1400" dirty="0"/>
              <a:t>var that = this;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 startAt="29"/>
            </a:pPr>
            <a:r>
              <a:rPr lang="en-US" altLang="zh-CN" sz="1400" dirty="0"/>
              <a:t>    var </a:t>
            </a:r>
            <a:r>
              <a:rPr lang="en-US" altLang="zh-CN" sz="1400" dirty="0" err="1"/>
              <a:t>personName</a:t>
            </a:r>
            <a:r>
              <a:rPr lang="en-US" altLang="zh-CN" sz="1400" dirty="0"/>
              <a:t> = </a:t>
            </a:r>
            <a:r>
              <a:rPr lang="en-US" altLang="zh-CN" sz="1400" dirty="0" err="1"/>
              <a:t>e.detail.value.userName</a:t>
            </a:r>
            <a:r>
              <a:rPr lang="en-US" altLang="zh-CN" sz="1400" dirty="0"/>
              <a:t>; 		//</a:t>
            </a:r>
            <a:r>
              <a:rPr lang="zh-CN" altLang="en-US" sz="1400" dirty="0"/>
              <a:t>联系人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 startAt="29"/>
            </a:pPr>
            <a:r>
              <a:rPr lang="zh-CN" altLang="en-US" sz="1400" dirty="0"/>
              <a:t>    </a:t>
            </a:r>
            <a:r>
              <a:rPr lang="en-US" altLang="zh-CN" sz="1400" dirty="0"/>
              <a:t>var gender = </a:t>
            </a:r>
            <a:r>
              <a:rPr lang="en-US" altLang="zh-CN" sz="1400" dirty="0" err="1"/>
              <a:t>e.detail.value.sex</a:t>
            </a:r>
            <a:r>
              <a:rPr lang="en-US" altLang="zh-CN" sz="1400" dirty="0"/>
              <a:t>; 			//</a:t>
            </a:r>
            <a:r>
              <a:rPr lang="zh-CN" altLang="en-US" sz="1400" dirty="0"/>
              <a:t>性别</a:t>
            </a:r>
          </a:p>
        </p:txBody>
      </p:sp>
      <p:grpSp>
        <p:nvGrpSpPr>
          <p:cNvPr id="8" name="组合 7"/>
          <p:cNvGrpSpPr/>
          <p:nvPr/>
        </p:nvGrpSpPr>
        <p:grpSpPr>
          <a:xfrm flipH="1">
            <a:off x="8962275" y="5551714"/>
            <a:ext cx="3229725" cy="1301644"/>
            <a:chOff x="-8805" y="5407865"/>
            <a:chExt cx="3213509" cy="1301644"/>
          </a:xfrm>
        </p:grpSpPr>
        <p:sp>
          <p:nvSpPr>
            <p:cNvPr id="9" name="矩形 8"/>
            <p:cNvSpPr/>
            <p:nvPr/>
          </p:nvSpPr>
          <p:spPr>
            <a:xfrm>
              <a:off x="2015764" y="5522751"/>
              <a:ext cx="266702" cy="287218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366888" y="5522751"/>
              <a:ext cx="266702" cy="287218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-8805" y="5666360"/>
              <a:ext cx="495299" cy="533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2339571" y="6008462"/>
              <a:ext cx="266702" cy="287218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2015764" y="6422291"/>
              <a:ext cx="266702" cy="28721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矩形 13"/>
            <p:cNvSpPr/>
            <p:nvPr/>
          </p:nvSpPr>
          <p:spPr>
            <a:xfrm>
              <a:off x="2606273" y="5407865"/>
              <a:ext cx="106680" cy="114886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矩形 14"/>
            <p:cNvSpPr/>
            <p:nvPr/>
          </p:nvSpPr>
          <p:spPr>
            <a:xfrm>
              <a:off x="1882413" y="5721244"/>
              <a:ext cx="266702" cy="287218"/>
            </a:xfrm>
            <a:prstGeom prst="rec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矩形 15"/>
            <p:cNvSpPr/>
            <p:nvPr/>
          </p:nvSpPr>
          <p:spPr>
            <a:xfrm flipV="1">
              <a:off x="1173740" y="6008462"/>
              <a:ext cx="266702" cy="28721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矩形 17"/>
            <p:cNvSpPr/>
            <p:nvPr/>
          </p:nvSpPr>
          <p:spPr>
            <a:xfrm>
              <a:off x="3048494" y="6292362"/>
              <a:ext cx="156210" cy="13548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5311518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1.4</a:t>
            </a:r>
            <a:r>
              <a:rPr lang="zh-CN" altLang="en-US" dirty="0"/>
              <a:t>　新增地址及编辑地址云开发</a:t>
            </a:r>
            <a:endParaRPr lang="en-US" altLang="zh-CN" dirty="0"/>
          </a:p>
        </p:txBody>
      </p:sp>
      <p:sp>
        <p:nvSpPr>
          <p:cNvPr id="19" name="矩形 18"/>
          <p:cNvSpPr/>
          <p:nvPr/>
        </p:nvSpPr>
        <p:spPr>
          <a:xfrm>
            <a:off x="0" y="1075746"/>
            <a:ext cx="12192000" cy="569791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486507" y="1075746"/>
            <a:ext cx="11705493" cy="57800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 startAt="51"/>
            </a:pPr>
            <a:r>
              <a:rPr lang="en-US" altLang="zh-CN" sz="1400" dirty="0"/>
              <a:t>    var </a:t>
            </a:r>
            <a:r>
              <a:rPr lang="en-US" altLang="zh-CN" sz="1400" dirty="0" err="1"/>
              <a:t>contactNumber</a:t>
            </a:r>
            <a:r>
              <a:rPr lang="en-US" altLang="zh-CN" sz="1400" dirty="0"/>
              <a:t> = </a:t>
            </a:r>
            <a:r>
              <a:rPr lang="en-US" altLang="zh-CN" sz="1400" dirty="0" err="1"/>
              <a:t>e.detail.value.phone</a:t>
            </a:r>
            <a:r>
              <a:rPr lang="en-US" altLang="zh-CN" sz="1400" dirty="0"/>
              <a:t>; 	//</a:t>
            </a:r>
            <a:r>
              <a:rPr lang="zh-CN" altLang="en-US" sz="1400" dirty="0"/>
              <a:t>手机号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 startAt="51"/>
            </a:pPr>
            <a:r>
              <a:rPr lang="zh-CN" altLang="en-US" sz="1400" dirty="0"/>
              <a:t>    </a:t>
            </a:r>
            <a:r>
              <a:rPr lang="en-US" altLang="zh-CN" sz="1400" dirty="0"/>
              <a:t>var address = </a:t>
            </a:r>
            <a:r>
              <a:rPr lang="en-US" altLang="zh-CN" sz="1400" dirty="0" err="1"/>
              <a:t>e.detail.value.address</a:t>
            </a:r>
            <a:r>
              <a:rPr lang="en-US" altLang="zh-CN" sz="1400" dirty="0"/>
              <a:t>; 		//</a:t>
            </a:r>
            <a:r>
              <a:rPr lang="zh-CN" altLang="en-US" sz="1400" dirty="0"/>
              <a:t>收货地址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 startAt="51"/>
            </a:pPr>
            <a:r>
              <a:rPr lang="zh-CN" altLang="en-US" sz="1400" dirty="0"/>
              <a:t>    </a:t>
            </a:r>
            <a:r>
              <a:rPr lang="en-US" altLang="zh-CN" sz="1400" dirty="0"/>
              <a:t>var </a:t>
            </a:r>
            <a:r>
              <a:rPr lang="en-US" altLang="zh-CN" sz="1400" dirty="0" err="1"/>
              <a:t>houseNumber</a:t>
            </a:r>
            <a:r>
              <a:rPr lang="en-US" altLang="zh-CN" sz="1400" dirty="0"/>
              <a:t> = </a:t>
            </a:r>
            <a:r>
              <a:rPr lang="en-US" altLang="zh-CN" sz="1400" dirty="0" err="1"/>
              <a:t>e.detail.value.num</a:t>
            </a:r>
            <a:r>
              <a:rPr lang="en-US" altLang="zh-CN" sz="1400" dirty="0"/>
              <a:t>; 		//</a:t>
            </a:r>
            <a:r>
              <a:rPr lang="zh-CN" altLang="en-US" sz="1400" dirty="0"/>
              <a:t>门牌号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 startAt="51"/>
            </a:pPr>
            <a:r>
              <a:rPr lang="zh-CN" altLang="en-US" sz="1400" dirty="0"/>
              <a:t>    </a:t>
            </a:r>
            <a:r>
              <a:rPr lang="en-US" altLang="zh-CN" sz="1400" dirty="0"/>
              <a:t>var </a:t>
            </a:r>
            <a:r>
              <a:rPr lang="en-US" altLang="zh-CN" sz="1400" dirty="0" err="1"/>
              <a:t>citys</a:t>
            </a:r>
            <a:r>
              <a:rPr lang="en-US" altLang="zh-CN" sz="1400" dirty="0"/>
              <a:t> = </a:t>
            </a:r>
            <a:r>
              <a:rPr lang="en-US" altLang="zh-CN" sz="1400" dirty="0" err="1"/>
              <a:t>e.detail.value.city</a:t>
            </a:r>
            <a:r>
              <a:rPr lang="en-US" altLang="zh-CN" sz="1400" dirty="0"/>
              <a:t>; 			//</a:t>
            </a:r>
            <a:r>
              <a:rPr lang="zh-CN" altLang="en-US" sz="1400" dirty="0"/>
              <a:t>所在城市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 startAt="51"/>
            </a:pPr>
            <a:r>
              <a:rPr lang="zh-CN" altLang="en-US" sz="1400" dirty="0"/>
              <a:t>    </a:t>
            </a:r>
            <a:r>
              <a:rPr lang="en-US" altLang="zh-CN" sz="1400" dirty="0"/>
              <a:t>var city = </a:t>
            </a:r>
            <a:r>
              <a:rPr lang="en-US" altLang="zh-CN" sz="1400" dirty="0" err="1"/>
              <a:t>citys</a:t>
            </a:r>
            <a:r>
              <a:rPr lang="en-US" altLang="zh-CN" sz="1400" dirty="0"/>
              <a:t>[0];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 startAt="51"/>
            </a:pPr>
            <a:r>
              <a:rPr lang="en-US" altLang="zh-CN" sz="1400" dirty="0"/>
              <a:t>    if (</a:t>
            </a:r>
            <a:r>
              <a:rPr lang="en-US" altLang="zh-CN" sz="1400" dirty="0" err="1"/>
              <a:t>citys</a:t>
            </a:r>
            <a:r>
              <a:rPr lang="en-US" altLang="zh-CN" sz="1400" dirty="0"/>
              <a:t>[1] != '</a:t>
            </a:r>
            <a:r>
              <a:rPr lang="zh-CN" altLang="en-US" sz="1400" dirty="0"/>
              <a:t>全部</a:t>
            </a:r>
            <a:r>
              <a:rPr lang="en-US" altLang="zh-CN" sz="1400" dirty="0"/>
              <a:t>') { city += ',' + </a:t>
            </a:r>
            <a:r>
              <a:rPr lang="en-US" altLang="zh-CN" sz="1400" dirty="0" err="1"/>
              <a:t>citys</a:t>
            </a:r>
            <a:r>
              <a:rPr lang="en-US" altLang="zh-CN" sz="1400" dirty="0"/>
              <a:t>[1]; }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 startAt="51"/>
            </a:pPr>
            <a:r>
              <a:rPr lang="en-US" altLang="zh-CN" sz="1400" dirty="0"/>
              <a:t>    if (</a:t>
            </a:r>
            <a:r>
              <a:rPr lang="en-US" altLang="zh-CN" sz="1400" dirty="0" err="1"/>
              <a:t>citys</a:t>
            </a:r>
            <a:r>
              <a:rPr lang="en-US" altLang="zh-CN" sz="1400" dirty="0"/>
              <a:t>[2] != '</a:t>
            </a:r>
            <a:r>
              <a:rPr lang="zh-CN" altLang="en-US" sz="1400" dirty="0"/>
              <a:t>全部</a:t>
            </a:r>
            <a:r>
              <a:rPr lang="en-US" altLang="zh-CN" sz="1400" dirty="0"/>
              <a:t>') { city += ',' + </a:t>
            </a:r>
            <a:r>
              <a:rPr lang="en-US" altLang="zh-CN" sz="1400" dirty="0" err="1"/>
              <a:t>citys</a:t>
            </a:r>
            <a:r>
              <a:rPr lang="en-US" altLang="zh-CN" sz="1400" dirty="0"/>
              <a:t>[2]; }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 startAt="51"/>
            </a:pPr>
            <a:r>
              <a:rPr lang="en-US" altLang="zh-CN" sz="1400" dirty="0"/>
              <a:t>    var </a:t>
            </a:r>
            <a:r>
              <a:rPr lang="en-US" altLang="zh-CN" sz="1400" dirty="0" err="1"/>
              <a:t>addressId</a:t>
            </a:r>
            <a:r>
              <a:rPr lang="en-US" altLang="zh-CN" sz="1400" dirty="0"/>
              <a:t> = </a:t>
            </a:r>
            <a:r>
              <a:rPr lang="en-US" altLang="zh-CN" sz="1400" dirty="0" err="1"/>
              <a:t>this.data.addressId</a:t>
            </a:r>
            <a:r>
              <a:rPr lang="en-US" altLang="zh-CN" sz="1400" dirty="0"/>
              <a:t>;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 startAt="51"/>
            </a:pPr>
            <a:r>
              <a:rPr lang="en-US" altLang="zh-CN" sz="1400" dirty="0"/>
              <a:t>    //</a:t>
            </a:r>
            <a:r>
              <a:rPr lang="zh-CN" altLang="en-US" sz="1400" dirty="0"/>
              <a:t>新增地址</a:t>
            </a:r>
            <a:endParaRPr lang="en-US" altLang="zh-CN" sz="1400" dirty="0"/>
          </a:p>
          <a:p>
            <a:pPr marL="342900" indent="-342900">
              <a:lnSpc>
                <a:spcPct val="120000"/>
              </a:lnSpc>
              <a:buFont typeface="+mj-lt"/>
              <a:buAutoNum type="arabicPeriod" startAt="51"/>
            </a:pPr>
            <a:r>
              <a:rPr lang="en-US" altLang="zh-CN" sz="1400" dirty="0"/>
              <a:t>    if (</a:t>
            </a:r>
            <a:r>
              <a:rPr lang="en-US" altLang="zh-CN" sz="1400" dirty="0" err="1"/>
              <a:t>addressId</a:t>
            </a:r>
            <a:r>
              <a:rPr lang="en-US" altLang="zh-CN" sz="1400" dirty="0"/>
              <a:t> == null || </a:t>
            </a:r>
            <a:r>
              <a:rPr lang="en-US" altLang="zh-CN" sz="1400" dirty="0" err="1"/>
              <a:t>addressId</a:t>
            </a:r>
            <a:r>
              <a:rPr lang="en-US" altLang="zh-CN" sz="1400" dirty="0"/>
              <a:t> == '') {</a:t>
            </a:r>
            <a:r>
              <a:rPr lang="en-US" altLang="zh-CN" sz="1400" dirty="0" err="1"/>
              <a:t>that.addressAdd</a:t>
            </a:r>
            <a:r>
              <a:rPr lang="en-US" altLang="zh-CN" sz="1400" dirty="0"/>
              <a:t>(</a:t>
            </a:r>
            <a:r>
              <a:rPr lang="en-US" altLang="zh-CN" sz="1400" dirty="0" err="1"/>
              <a:t>personName</a:t>
            </a:r>
            <a:r>
              <a:rPr lang="en-US" altLang="zh-CN" sz="1400" dirty="0"/>
              <a:t>, gender, </a:t>
            </a:r>
            <a:r>
              <a:rPr lang="en-US" altLang="zh-CN" sz="1400" dirty="0" err="1"/>
              <a:t>contactNumber</a:t>
            </a:r>
            <a:r>
              <a:rPr lang="en-US" altLang="zh-CN" sz="1400" dirty="0"/>
              <a:t>, address, </a:t>
            </a:r>
            <a:r>
              <a:rPr lang="en-US" altLang="zh-CN" sz="1400" dirty="0" err="1"/>
              <a:t>houseNumber</a:t>
            </a:r>
            <a:r>
              <a:rPr lang="en-US" altLang="zh-CN" sz="1400" dirty="0"/>
              <a:t>, city);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 startAt="51"/>
            </a:pPr>
            <a:r>
              <a:rPr lang="en-US" altLang="zh-CN" sz="1400" dirty="0"/>
              <a:t>    }else{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 startAt="51"/>
            </a:pPr>
            <a:r>
              <a:rPr lang="en-US" altLang="zh-CN" sz="1400" dirty="0"/>
              <a:t>      //</a:t>
            </a:r>
            <a:r>
              <a:rPr lang="zh-CN" altLang="en-US" sz="1400" dirty="0"/>
              <a:t>修改地址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 startAt="51"/>
            </a:pPr>
            <a:r>
              <a:rPr lang="zh-CN" altLang="en-US" sz="1400" dirty="0"/>
              <a:t>      </a:t>
            </a:r>
            <a:r>
              <a:rPr lang="en-US" altLang="zh-CN" sz="1400" dirty="0" err="1"/>
              <a:t>that.addressEdit</a:t>
            </a:r>
            <a:r>
              <a:rPr lang="en-US" altLang="zh-CN" sz="1400" dirty="0"/>
              <a:t>(</a:t>
            </a:r>
            <a:r>
              <a:rPr lang="en-US" altLang="zh-CN" sz="1400" dirty="0" err="1"/>
              <a:t>personName</a:t>
            </a:r>
            <a:r>
              <a:rPr lang="en-US" altLang="zh-CN" sz="1400" dirty="0"/>
              <a:t>, gender, </a:t>
            </a:r>
            <a:r>
              <a:rPr lang="en-US" altLang="zh-CN" sz="1400" dirty="0" err="1"/>
              <a:t>contactNumber</a:t>
            </a:r>
            <a:r>
              <a:rPr lang="en-US" altLang="zh-CN" sz="1400" dirty="0"/>
              <a:t>, address, </a:t>
            </a:r>
            <a:r>
              <a:rPr lang="en-US" altLang="zh-CN" sz="1400" dirty="0" err="1"/>
              <a:t>houseNumber</a:t>
            </a:r>
            <a:r>
              <a:rPr lang="en-US" altLang="zh-CN" sz="1400" dirty="0"/>
              <a:t>, city, </a:t>
            </a:r>
            <a:r>
              <a:rPr lang="en-US" altLang="zh-CN" sz="1400" dirty="0" err="1"/>
              <a:t>addressId</a:t>
            </a:r>
            <a:r>
              <a:rPr lang="en-US" altLang="zh-CN" sz="1400" dirty="0"/>
              <a:t>); }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 startAt="51"/>
            </a:pPr>
            <a:r>
              <a:rPr lang="en-US" altLang="zh-CN" sz="1400" dirty="0"/>
              <a:t>  },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 startAt="51"/>
            </a:pPr>
            <a:r>
              <a:rPr lang="en-US" altLang="zh-CN" sz="1400" dirty="0"/>
              <a:t>  //</a:t>
            </a:r>
            <a:r>
              <a:rPr lang="zh-CN" altLang="en-US" sz="1400" dirty="0"/>
              <a:t>新增地址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 startAt="51"/>
            </a:pPr>
            <a:r>
              <a:rPr lang="zh-CN" altLang="en-US" sz="1400" dirty="0"/>
              <a:t>  </a:t>
            </a:r>
            <a:r>
              <a:rPr lang="en-US" altLang="zh-CN" sz="1400" dirty="0" err="1"/>
              <a:t>addressAdd</a:t>
            </a:r>
            <a:r>
              <a:rPr lang="en-US" altLang="zh-CN" sz="1400" dirty="0"/>
              <a:t>: function (</a:t>
            </a:r>
            <a:r>
              <a:rPr lang="en-US" altLang="zh-CN" sz="1400" dirty="0" err="1"/>
              <a:t>personName</a:t>
            </a:r>
            <a:r>
              <a:rPr lang="en-US" altLang="zh-CN" sz="1400" dirty="0"/>
              <a:t>, gender, </a:t>
            </a:r>
            <a:r>
              <a:rPr lang="en-US" altLang="zh-CN" sz="1400" dirty="0" err="1"/>
              <a:t>contactNumber</a:t>
            </a:r>
            <a:r>
              <a:rPr lang="en-US" altLang="zh-CN" sz="1400" dirty="0"/>
              <a:t>, address, </a:t>
            </a:r>
            <a:r>
              <a:rPr lang="en-US" altLang="zh-CN" sz="1400" dirty="0" err="1"/>
              <a:t>houseNumber</a:t>
            </a:r>
            <a:r>
              <a:rPr lang="en-US" altLang="zh-CN" sz="1400" dirty="0"/>
              <a:t>, city){ 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 startAt="51"/>
            </a:pPr>
            <a:r>
              <a:rPr lang="en-US" altLang="zh-CN" sz="1400" dirty="0"/>
              <a:t>    </a:t>
            </a:r>
            <a:r>
              <a:rPr lang="en-US" altLang="zh-CN" sz="1400" dirty="0" err="1"/>
              <a:t>wx.cloud.callFunction</a:t>
            </a:r>
            <a:r>
              <a:rPr lang="en-US" altLang="zh-CN" sz="1400" dirty="0"/>
              <a:t>({ 	//</a:t>
            </a:r>
            <a:r>
              <a:rPr lang="zh-CN" altLang="en-US" sz="1400" dirty="0"/>
              <a:t>调用云函数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 startAt="51"/>
            </a:pPr>
            <a:r>
              <a:rPr lang="zh-CN" altLang="en-US" sz="1400" dirty="0"/>
              <a:t>      </a:t>
            </a:r>
            <a:r>
              <a:rPr lang="en-US" altLang="zh-CN" sz="1400" dirty="0"/>
              <a:t>name: '</a:t>
            </a:r>
            <a:r>
              <a:rPr lang="en-US" altLang="zh-CN" sz="1400" dirty="0" err="1"/>
              <a:t>addressAdd</a:t>
            </a:r>
            <a:r>
              <a:rPr lang="en-US" altLang="zh-CN" sz="1400" dirty="0"/>
              <a:t>',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 startAt="51"/>
            </a:pPr>
            <a:r>
              <a:rPr lang="en-US" altLang="zh-CN" sz="1400" dirty="0"/>
              <a:t>      data: {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 startAt="51"/>
            </a:pPr>
            <a:r>
              <a:rPr lang="en-US" altLang="zh-CN" sz="1400" dirty="0"/>
              <a:t>        </a:t>
            </a:r>
            <a:r>
              <a:rPr lang="en-US" altLang="zh-CN" sz="1400" dirty="0" err="1"/>
              <a:t>personName</a:t>
            </a:r>
            <a:r>
              <a:rPr lang="en-US" altLang="zh-CN" sz="1400" dirty="0"/>
              <a:t>: </a:t>
            </a:r>
            <a:r>
              <a:rPr lang="en-US" altLang="zh-CN" sz="1400" dirty="0" err="1"/>
              <a:t>personName</a:t>
            </a:r>
            <a:r>
              <a:rPr lang="en-US" altLang="zh-CN" sz="1400" dirty="0"/>
              <a:t>,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 startAt="51"/>
            </a:pPr>
            <a:r>
              <a:rPr lang="en-US" altLang="zh-CN" sz="1400" dirty="0"/>
              <a:t>        gender: gender,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 startAt="51"/>
            </a:pPr>
            <a:r>
              <a:rPr lang="en-US" altLang="zh-CN" sz="1400" dirty="0"/>
              <a:t>        </a:t>
            </a:r>
            <a:r>
              <a:rPr lang="en-US" altLang="zh-CN" sz="1400" dirty="0" err="1"/>
              <a:t>contactNumber</a:t>
            </a:r>
            <a:r>
              <a:rPr lang="en-US" altLang="zh-CN" sz="1400" dirty="0"/>
              <a:t>: </a:t>
            </a:r>
            <a:r>
              <a:rPr lang="en-US" altLang="zh-CN" sz="1400" dirty="0" err="1"/>
              <a:t>contactNumber</a:t>
            </a:r>
            <a:r>
              <a:rPr lang="en-US" altLang="zh-CN" sz="1400" dirty="0"/>
              <a:t>,</a:t>
            </a:r>
          </a:p>
        </p:txBody>
      </p:sp>
      <p:grpSp>
        <p:nvGrpSpPr>
          <p:cNvPr id="6" name="组合 5"/>
          <p:cNvGrpSpPr/>
          <p:nvPr/>
        </p:nvGrpSpPr>
        <p:grpSpPr>
          <a:xfrm flipH="1">
            <a:off x="8962275" y="5551714"/>
            <a:ext cx="3229725" cy="1301644"/>
            <a:chOff x="-8805" y="5407865"/>
            <a:chExt cx="3213509" cy="1301644"/>
          </a:xfrm>
        </p:grpSpPr>
        <p:sp>
          <p:nvSpPr>
            <p:cNvPr id="8" name="矩形 7"/>
            <p:cNvSpPr/>
            <p:nvPr/>
          </p:nvSpPr>
          <p:spPr>
            <a:xfrm>
              <a:off x="2015764" y="5522751"/>
              <a:ext cx="266702" cy="287218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366888" y="5522751"/>
              <a:ext cx="266702" cy="287218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-8805" y="5666360"/>
              <a:ext cx="495299" cy="533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2339571" y="6008462"/>
              <a:ext cx="266702" cy="287218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2015764" y="6422291"/>
              <a:ext cx="266702" cy="28721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2606273" y="5407865"/>
              <a:ext cx="106680" cy="114886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矩形 13"/>
            <p:cNvSpPr/>
            <p:nvPr/>
          </p:nvSpPr>
          <p:spPr>
            <a:xfrm>
              <a:off x="1882413" y="5721244"/>
              <a:ext cx="266702" cy="287218"/>
            </a:xfrm>
            <a:prstGeom prst="rec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矩形 14"/>
            <p:cNvSpPr/>
            <p:nvPr/>
          </p:nvSpPr>
          <p:spPr>
            <a:xfrm flipV="1">
              <a:off x="1173740" y="6008462"/>
              <a:ext cx="266702" cy="28721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矩形 15"/>
            <p:cNvSpPr/>
            <p:nvPr/>
          </p:nvSpPr>
          <p:spPr>
            <a:xfrm>
              <a:off x="3048494" y="6292362"/>
              <a:ext cx="156210" cy="13548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5114656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1.4</a:t>
            </a:r>
            <a:r>
              <a:rPr lang="zh-CN" altLang="en-US" dirty="0"/>
              <a:t>　新增地址及编辑地址云开发</a:t>
            </a:r>
            <a:endParaRPr lang="en-US" altLang="zh-CN" dirty="0"/>
          </a:p>
        </p:txBody>
      </p:sp>
      <p:sp>
        <p:nvSpPr>
          <p:cNvPr id="19" name="矩形 18"/>
          <p:cNvSpPr/>
          <p:nvPr/>
        </p:nvSpPr>
        <p:spPr>
          <a:xfrm>
            <a:off x="0" y="1075746"/>
            <a:ext cx="12192000" cy="567128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486507" y="1075746"/>
            <a:ext cx="11705493" cy="57800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 startAt="73"/>
            </a:pPr>
            <a:r>
              <a:rPr lang="en-US" altLang="zh-CN" sz="1400" dirty="0"/>
              <a:t>        address: address,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 startAt="73"/>
            </a:pPr>
            <a:r>
              <a:rPr lang="en-US" altLang="zh-CN" sz="1400" dirty="0"/>
              <a:t>        </a:t>
            </a:r>
            <a:r>
              <a:rPr lang="en-US" altLang="zh-CN" sz="1400" dirty="0" err="1"/>
              <a:t>houseNumber</a:t>
            </a:r>
            <a:r>
              <a:rPr lang="en-US" altLang="zh-CN" sz="1400" dirty="0"/>
              <a:t>: </a:t>
            </a:r>
            <a:r>
              <a:rPr lang="en-US" altLang="zh-CN" sz="1400" dirty="0" err="1"/>
              <a:t>houseNumber</a:t>
            </a:r>
            <a:r>
              <a:rPr lang="en-US" altLang="zh-CN" sz="1400" dirty="0"/>
              <a:t>,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 startAt="73"/>
            </a:pPr>
            <a:r>
              <a:rPr lang="en-US" altLang="zh-CN" sz="1400" dirty="0"/>
              <a:t>        city: city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 startAt="73"/>
            </a:pPr>
            <a:r>
              <a:rPr lang="en-US" altLang="zh-CN" sz="1400" dirty="0"/>
              <a:t>      },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 startAt="73"/>
            </a:pPr>
            <a:r>
              <a:rPr lang="en-US" altLang="zh-CN" sz="1400" dirty="0"/>
              <a:t>      success: res =&gt; {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 startAt="73"/>
            </a:pPr>
            <a:r>
              <a:rPr lang="en-US" altLang="zh-CN" sz="1400" dirty="0"/>
              <a:t>        console.log('[</a:t>
            </a:r>
            <a:r>
              <a:rPr lang="zh-CN" altLang="en-US" sz="1400" dirty="0"/>
              <a:t>云函数</a:t>
            </a:r>
            <a:r>
              <a:rPr lang="en-US" altLang="zh-CN" sz="1400" dirty="0"/>
              <a:t>] [</a:t>
            </a:r>
            <a:r>
              <a:rPr lang="en-US" altLang="zh-CN" sz="1400" dirty="0" err="1"/>
              <a:t>addressAdd</a:t>
            </a:r>
            <a:r>
              <a:rPr lang="en-US" altLang="zh-CN" sz="1400" dirty="0"/>
              <a:t>] </a:t>
            </a:r>
            <a:r>
              <a:rPr lang="zh-CN" altLang="en-US" sz="1400" dirty="0"/>
              <a:t>地址添加返回信息</a:t>
            </a:r>
            <a:r>
              <a:rPr lang="en-US" altLang="zh-CN" sz="1400" dirty="0"/>
              <a:t>: ', res);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 startAt="73"/>
            </a:pPr>
            <a:r>
              <a:rPr lang="en-US" altLang="zh-CN" sz="1400" dirty="0"/>
              <a:t>        var </a:t>
            </a:r>
            <a:r>
              <a:rPr lang="en-US" altLang="zh-CN" sz="1400" dirty="0" err="1"/>
              <a:t>errMsg</a:t>
            </a:r>
            <a:r>
              <a:rPr lang="en-US" altLang="zh-CN" sz="1400" dirty="0"/>
              <a:t> = </a:t>
            </a:r>
            <a:r>
              <a:rPr lang="en-US" altLang="zh-CN" sz="1400" dirty="0" err="1"/>
              <a:t>res.result.errMsg</a:t>
            </a:r>
            <a:r>
              <a:rPr lang="en-US" altLang="zh-CN" sz="1400" dirty="0"/>
              <a:t>;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 startAt="73"/>
            </a:pPr>
            <a:r>
              <a:rPr lang="en-US" altLang="zh-CN" sz="1400" dirty="0"/>
              <a:t>        if (</a:t>
            </a:r>
            <a:r>
              <a:rPr lang="en-US" altLang="zh-CN" sz="1400" dirty="0" err="1"/>
              <a:t>errMsg</a:t>
            </a:r>
            <a:r>
              <a:rPr lang="en-US" altLang="zh-CN" sz="1400" dirty="0"/>
              <a:t> == "</a:t>
            </a:r>
            <a:r>
              <a:rPr lang="en-US" altLang="zh-CN" sz="1400" dirty="0" err="1"/>
              <a:t>collection.add:ok</a:t>
            </a:r>
            <a:r>
              <a:rPr lang="en-US" altLang="zh-CN" sz="1400" dirty="0"/>
              <a:t>") {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 startAt="73"/>
            </a:pPr>
            <a:r>
              <a:rPr lang="en-US" altLang="zh-CN" sz="1400" dirty="0"/>
              <a:t>          </a:t>
            </a:r>
            <a:r>
              <a:rPr lang="en-US" altLang="zh-CN" sz="1400" dirty="0" err="1"/>
              <a:t>wx.showToast</a:t>
            </a:r>
            <a:r>
              <a:rPr lang="en-US" altLang="zh-CN" sz="1400" dirty="0"/>
              <a:t>({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 startAt="73"/>
            </a:pPr>
            <a:r>
              <a:rPr lang="en-US" altLang="zh-CN" sz="1400" dirty="0"/>
              <a:t>            title: '</a:t>
            </a:r>
            <a:r>
              <a:rPr lang="zh-CN" altLang="en-US" sz="1400" dirty="0"/>
              <a:t>成功</a:t>
            </a:r>
            <a:r>
              <a:rPr lang="en-US" altLang="zh-CN" sz="1400" dirty="0"/>
              <a:t>',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 startAt="73"/>
            </a:pPr>
            <a:r>
              <a:rPr lang="en-US" altLang="zh-CN" sz="1400" dirty="0"/>
              <a:t>            icon: 'success',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 startAt="73"/>
            </a:pPr>
            <a:r>
              <a:rPr lang="en-US" altLang="zh-CN" sz="1400" dirty="0"/>
              <a:t>            duration: 2000,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 startAt="73"/>
            </a:pPr>
            <a:r>
              <a:rPr lang="en-US" altLang="zh-CN" sz="1400" dirty="0"/>
              <a:t>            success: function () { </a:t>
            </a:r>
            <a:r>
              <a:rPr lang="en-US" altLang="zh-CN" sz="1400" dirty="0" err="1"/>
              <a:t>wx.reLaunch</a:t>
            </a:r>
            <a:r>
              <a:rPr lang="en-US" altLang="zh-CN" sz="1400" dirty="0"/>
              <a:t>({ url: '../address/address' }) }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 startAt="73"/>
            </a:pPr>
            <a:r>
              <a:rPr lang="en-US" altLang="zh-CN" sz="1400" dirty="0"/>
              <a:t>          })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 startAt="73"/>
            </a:pPr>
            <a:r>
              <a:rPr lang="en-US" altLang="zh-CN" sz="1400" dirty="0"/>
              <a:t>        }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 startAt="73"/>
            </a:pPr>
            <a:r>
              <a:rPr lang="en-US" altLang="zh-CN" sz="1400" dirty="0"/>
              <a:t>      },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 startAt="73"/>
            </a:pPr>
            <a:r>
              <a:rPr lang="en-US" altLang="zh-CN" sz="1400" dirty="0"/>
              <a:t>      fail: err =&gt; { </a:t>
            </a:r>
            <a:r>
              <a:rPr lang="en-US" altLang="zh-CN" sz="1400" dirty="0" err="1"/>
              <a:t>console.error</a:t>
            </a:r>
            <a:r>
              <a:rPr lang="en-US" altLang="zh-CN" sz="1400" dirty="0"/>
              <a:t>('[</a:t>
            </a:r>
            <a:r>
              <a:rPr lang="zh-CN" altLang="en-US" sz="1400" dirty="0"/>
              <a:t>云函数</a:t>
            </a:r>
            <a:r>
              <a:rPr lang="en-US" altLang="zh-CN" sz="1400" dirty="0"/>
              <a:t>] [</a:t>
            </a:r>
            <a:r>
              <a:rPr lang="en-US" altLang="zh-CN" sz="1400" dirty="0" err="1"/>
              <a:t>addressAdd</a:t>
            </a:r>
            <a:r>
              <a:rPr lang="en-US" altLang="zh-CN" sz="1400" dirty="0"/>
              <a:t>] </a:t>
            </a:r>
            <a:r>
              <a:rPr lang="zh-CN" altLang="en-US" sz="1400" dirty="0"/>
              <a:t>调用失败</a:t>
            </a:r>
            <a:r>
              <a:rPr lang="en-US" altLang="zh-CN" sz="1400" dirty="0"/>
              <a:t>', err); }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 startAt="73"/>
            </a:pPr>
            <a:r>
              <a:rPr lang="en-US" altLang="zh-CN" sz="1400" dirty="0"/>
              <a:t>    })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 startAt="73"/>
            </a:pPr>
            <a:r>
              <a:rPr lang="en-US" altLang="zh-CN" sz="1400" dirty="0"/>
              <a:t>  },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 startAt="73"/>
            </a:pPr>
            <a:r>
              <a:rPr lang="en-US" altLang="zh-CN" sz="1400" dirty="0"/>
              <a:t>  </a:t>
            </a:r>
            <a:r>
              <a:rPr lang="en-US" altLang="zh-CN" sz="1400" dirty="0" err="1"/>
              <a:t>addressEdit</a:t>
            </a:r>
            <a:r>
              <a:rPr lang="en-US" altLang="zh-CN" sz="1400" dirty="0"/>
              <a:t>: function (</a:t>
            </a:r>
            <a:r>
              <a:rPr lang="en-US" altLang="zh-CN" sz="1400" dirty="0" err="1"/>
              <a:t>personName</a:t>
            </a:r>
            <a:r>
              <a:rPr lang="en-US" altLang="zh-CN" sz="1400" dirty="0"/>
              <a:t>, gender, </a:t>
            </a:r>
            <a:r>
              <a:rPr lang="en-US" altLang="zh-CN" sz="1400" dirty="0" err="1"/>
              <a:t>contactNumber</a:t>
            </a:r>
            <a:r>
              <a:rPr lang="en-US" altLang="zh-CN" sz="1400" dirty="0"/>
              <a:t>, address, </a:t>
            </a:r>
            <a:r>
              <a:rPr lang="en-US" altLang="zh-CN" sz="1400" dirty="0" err="1"/>
              <a:t>houseNumber</a:t>
            </a:r>
            <a:r>
              <a:rPr lang="en-US" altLang="zh-CN" sz="1400" dirty="0"/>
              <a:t>, city, </a:t>
            </a:r>
            <a:r>
              <a:rPr lang="en-US" altLang="zh-CN" sz="1400" dirty="0" err="1"/>
              <a:t>addressId</a:t>
            </a:r>
            <a:r>
              <a:rPr lang="en-US" altLang="zh-CN" sz="1400" dirty="0"/>
              <a:t>) {		//</a:t>
            </a:r>
            <a:r>
              <a:rPr lang="zh-CN" altLang="en-US" sz="1400" dirty="0"/>
              <a:t>新增地址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 startAt="73"/>
            </a:pPr>
            <a:r>
              <a:rPr lang="zh-CN" altLang="en-US" sz="1400" dirty="0"/>
              <a:t>    </a:t>
            </a:r>
            <a:r>
              <a:rPr lang="en-US" altLang="zh-CN" sz="1400" dirty="0" err="1"/>
              <a:t>wx.cloud.callFunction</a:t>
            </a:r>
            <a:r>
              <a:rPr lang="en-US" altLang="zh-CN" sz="1400" dirty="0"/>
              <a:t>({ 	//</a:t>
            </a:r>
            <a:r>
              <a:rPr lang="zh-CN" altLang="en-US" sz="1400" dirty="0"/>
              <a:t>调用云函数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 startAt="73"/>
            </a:pPr>
            <a:r>
              <a:rPr lang="zh-CN" altLang="en-US" sz="1400" dirty="0"/>
              <a:t>      </a:t>
            </a:r>
            <a:r>
              <a:rPr lang="en-US" altLang="zh-CN" sz="1400" dirty="0"/>
              <a:t>name: '</a:t>
            </a:r>
            <a:r>
              <a:rPr lang="en-US" altLang="zh-CN" sz="1400" dirty="0" err="1"/>
              <a:t>addressEdit</a:t>
            </a:r>
            <a:r>
              <a:rPr lang="en-US" altLang="zh-CN" sz="1400" dirty="0"/>
              <a:t>',</a:t>
            </a:r>
          </a:p>
        </p:txBody>
      </p:sp>
    </p:spTree>
    <p:extLst>
      <p:ext uri="{BB962C8B-B14F-4D97-AF65-F5344CB8AC3E}">
        <p14:creationId xmlns:p14="http://schemas.microsoft.com/office/powerpoint/2010/main" val="37290884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1.4</a:t>
            </a:r>
            <a:r>
              <a:rPr lang="zh-CN" altLang="en-US" dirty="0"/>
              <a:t>　新增地址及编辑地址云开发</a:t>
            </a:r>
            <a:endParaRPr lang="en-US" altLang="zh-CN" dirty="0"/>
          </a:p>
        </p:txBody>
      </p:sp>
      <p:sp>
        <p:nvSpPr>
          <p:cNvPr id="19" name="矩形 18"/>
          <p:cNvSpPr/>
          <p:nvPr/>
        </p:nvSpPr>
        <p:spPr>
          <a:xfrm>
            <a:off x="0" y="1075745"/>
            <a:ext cx="12192000" cy="554399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256090" y="1075745"/>
            <a:ext cx="11705493" cy="54995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 startAt="95"/>
            </a:pPr>
            <a:r>
              <a:rPr lang="en-US" altLang="zh-CN" sz="1400" dirty="0"/>
              <a:t>     data: {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 startAt="95"/>
            </a:pPr>
            <a:r>
              <a:rPr lang="en-US" altLang="zh-CN" sz="1400" dirty="0"/>
              <a:t>        </a:t>
            </a:r>
            <a:r>
              <a:rPr lang="en-US" altLang="zh-CN" sz="1400" dirty="0" err="1"/>
              <a:t>personName</a:t>
            </a:r>
            <a:r>
              <a:rPr lang="en-US" altLang="zh-CN" sz="1400" dirty="0"/>
              <a:t>: </a:t>
            </a:r>
            <a:r>
              <a:rPr lang="en-US" altLang="zh-CN" sz="1400" dirty="0" err="1"/>
              <a:t>personName</a:t>
            </a:r>
            <a:r>
              <a:rPr lang="en-US" altLang="zh-CN" sz="1400" dirty="0"/>
              <a:t>,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 startAt="95"/>
            </a:pPr>
            <a:r>
              <a:rPr lang="en-US" altLang="zh-CN" sz="1400" dirty="0"/>
              <a:t>        gender: gender,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 startAt="95"/>
            </a:pPr>
            <a:r>
              <a:rPr lang="en-US" altLang="zh-CN" sz="1400" dirty="0"/>
              <a:t>        </a:t>
            </a:r>
            <a:r>
              <a:rPr lang="en-US" altLang="zh-CN" sz="1400" dirty="0" err="1"/>
              <a:t>contactNumber</a:t>
            </a:r>
            <a:r>
              <a:rPr lang="en-US" altLang="zh-CN" sz="1400" dirty="0"/>
              <a:t>: </a:t>
            </a:r>
            <a:r>
              <a:rPr lang="en-US" altLang="zh-CN" sz="1400" dirty="0" err="1"/>
              <a:t>contactNumber</a:t>
            </a:r>
            <a:r>
              <a:rPr lang="en-US" altLang="zh-CN" sz="1400" dirty="0"/>
              <a:t>,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 startAt="95"/>
            </a:pPr>
            <a:r>
              <a:rPr lang="en-US" altLang="zh-CN" sz="1400" dirty="0"/>
              <a:t>        address: address,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 startAt="95"/>
            </a:pPr>
            <a:r>
              <a:rPr lang="en-US" altLang="zh-CN" sz="1400" dirty="0"/>
              <a:t>        </a:t>
            </a:r>
            <a:r>
              <a:rPr lang="en-US" altLang="zh-CN" sz="1400" dirty="0" err="1"/>
              <a:t>houseNumber</a:t>
            </a:r>
            <a:r>
              <a:rPr lang="en-US" altLang="zh-CN" sz="1400" dirty="0"/>
              <a:t>: </a:t>
            </a:r>
            <a:r>
              <a:rPr lang="en-US" altLang="zh-CN" sz="1400" dirty="0" err="1"/>
              <a:t>houseNumber</a:t>
            </a:r>
            <a:r>
              <a:rPr lang="en-US" altLang="zh-CN" sz="1400" dirty="0"/>
              <a:t>,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 startAt="95"/>
            </a:pPr>
            <a:r>
              <a:rPr lang="en-US" altLang="zh-CN" sz="1400" dirty="0"/>
              <a:t>        city: city,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 startAt="95"/>
            </a:pPr>
            <a:r>
              <a:rPr lang="en-US" altLang="zh-CN" sz="1400" dirty="0"/>
              <a:t>        _id: </a:t>
            </a:r>
            <a:r>
              <a:rPr lang="en-US" altLang="zh-CN" sz="1400" dirty="0" err="1"/>
              <a:t>addressId</a:t>
            </a:r>
            <a:endParaRPr lang="en-US" altLang="zh-CN" sz="1400" dirty="0"/>
          </a:p>
          <a:p>
            <a:pPr marL="342900" indent="-342900">
              <a:lnSpc>
                <a:spcPct val="120000"/>
              </a:lnSpc>
              <a:buFont typeface="+mj-lt"/>
              <a:buAutoNum type="arabicPeriod" startAt="95"/>
            </a:pPr>
            <a:r>
              <a:rPr lang="en-US" altLang="zh-CN" sz="1400" dirty="0"/>
              <a:t>      },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 startAt="95"/>
            </a:pPr>
            <a:r>
              <a:rPr lang="en-US" altLang="zh-CN" sz="1400" dirty="0"/>
              <a:t>      success: res =&gt; {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 startAt="95"/>
            </a:pPr>
            <a:r>
              <a:rPr lang="en-US" altLang="zh-CN" sz="1400" dirty="0"/>
              <a:t>        console.log('[</a:t>
            </a:r>
            <a:r>
              <a:rPr lang="zh-CN" altLang="en-US" sz="1400" dirty="0"/>
              <a:t>云函数</a:t>
            </a:r>
            <a:r>
              <a:rPr lang="en-US" altLang="zh-CN" sz="1400" dirty="0"/>
              <a:t>] [</a:t>
            </a:r>
            <a:r>
              <a:rPr lang="en-US" altLang="zh-CN" sz="1400" dirty="0" err="1"/>
              <a:t>addressEdit</a:t>
            </a:r>
            <a:r>
              <a:rPr lang="en-US" altLang="zh-CN" sz="1400" dirty="0"/>
              <a:t>] </a:t>
            </a:r>
            <a:r>
              <a:rPr lang="zh-CN" altLang="en-US" sz="1400" dirty="0"/>
              <a:t>地址修改返回信息</a:t>
            </a:r>
            <a:r>
              <a:rPr lang="en-US" altLang="zh-CN" sz="1400" dirty="0"/>
              <a:t>: ', res);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 startAt="95"/>
            </a:pPr>
            <a:r>
              <a:rPr lang="en-US" altLang="zh-CN" sz="1400" dirty="0"/>
              <a:t>        var </a:t>
            </a:r>
            <a:r>
              <a:rPr lang="en-US" altLang="zh-CN" sz="1400" dirty="0" err="1"/>
              <a:t>errMsg</a:t>
            </a:r>
            <a:r>
              <a:rPr lang="en-US" altLang="zh-CN" sz="1400" dirty="0"/>
              <a:t> = </a:t>
            </a:r>
            <a:r>
              <a:rPr lang="en-US" altLang="zh-CN" sz="1400" dirty="0" err="1"/>
              <a:t>res.result.errMsg</a:t>
            </a:r>
            <a:r>
              <a:rPr lang="en-US" altLang="zh-CN" sz="1400" dirty="0"/>
              <a:t>;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 startAt="95"/>
            </a:pPr>
            <a:r>
              <a:rPr lang="en-US" altLang="zh-CN" sz="1400" dirty="0"/>
              <a:t>        if (</a:t>
            </a:r>
            <a:r>
              <a:rPr lang="en-US" altLang="zh-CN" sz="1400" dirty="0" err="1"/>
              <a:t>errMsg</a:t>
            </a:r>
            <a:r>
              <a:rPr lang="en-US" altLang="zh-CN" sz="1400" dirty="0"/>
              <a:t> == "</a:t>
            </a:r>
            <a:r>
              <a:rPr lang="en-US" altLang="zh-CN" sz="1400" dirty="0" err="1"/>
              <a:t>document.update:ok</a:t>
            </a:r>
            <a:r>
              <a:rPr lang="en-US" altLang="zh-CN" sz="1400" dirty="0"/>
              <a:t>") {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 startAt="95"/>
            </a:pPr>
            <a:r>
              <a:rPr lang="en-US" altLang="zh-CN" sz="1400" dirty="0"/>
              <a:t>          </a:t>
            </a:r>
            <a:r>
              <a:rPr lang="en-US" altLang="zh-CN" sz="1400" dirty="0" err="1"/>
              <a:t>wx.showToast</a:t>
            </a:r>
            <a:r>
              <a:rPr lang="en-US" altLang="zh-CN" sz="1400" dirty="0"/>
              <a:t>({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 startAt="95"/>
            </a:pPr>
            <a:r>
              <a:rPr lang="en-US" altLang="zh-CN" sz="1400" dirty="0"/>
              <a:t>            title: '</a:t>
            </a:r>
            <a:r>
              <a:rPr lang="zh-CN" altLang="en-US" sz="1400" dirty="0"/>
              <a:t>成功</a:t>
            </a:r>
            <a:r>
              <a:rPr lang="en-US" altLang="zh-CN" sz="1400" dirty="0"/>
              <a:t>',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 startAt="95"/>
            </a:pPr>
            <a:r>
              <a:rPr lang="en-US" altLang="zh-CN" sz="1400" dirty="0"/>
              <a:t>            icon: 'success',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 startAt="95"/>
            </a:pPr>
            <a:r>
              <a:rPr lang="en-US" altLang="zh-CN" sz="1400" dirty="0"/>
              <a:t>            duration: 2000,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 startAt="95"/>
            </a:pPr>
            <a:r>
              <a:rPr lang="en-US" altLang="zh-CN" sz="1400" dirty="0"/>
              <a:t>            success: function () { </a:t>
            </a:r>
            <a:r>
              <a:rPr lang="en-US" altLang="zh-CN" sz="1400" dirty="0" err="1"/>
              <a:t>wx.reLaunch</a:t>
            </a:r>
            <a:r>
              <a:rPr lang="en-US" altLang="zh-CN" sz="1400" dirty="0"/>
              <a:t>({ url: '../address/address' })  }  })   }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 startAt="95"/>
            </a:pPr>
            <a:r>
              <a:rPr lang="en-US" altLang="zh-CN" sz="1400" dirty="0"/>
              <a:t>      },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 startAt="95"/>
            </a:pPr>
            <a:r>
              <a:rPr lang="en-US" altLang="zh-CN" sz="1400" dirty="0"/>
              <a:t>      fail: err =&gt; {  </a:t>
            </a:r>
            <a:r>
              <a:rPr lang="en-US" altLang="zh-CN" sz="1400" dirty="0" err="1"/>
              <a:t>console.error</a:t>
            </a:r>
            <a:r>
              <a:rPr lang="en-US" altLang="zh-CN" sz="1400" dirty="0"/>
              <a:t>('[</a:t>
            </a:r>
            <a:r>
              <a:rPr lang="zh-CN" altLang="en-US" sz="1400" dirty="0"/>
              <a:t>云函数</a:t>
            </a:r>
            <a:r>
              <a:rPr lang="en-US" altLang="zh-CN" sz="1400" dirty="0"/>
              <a:t>] [</a:t>
            </a:r>
            <a:r>
              <a:rPr lang="en-US" altLang="zh-CN" sz="1400" dirty="0" err="1"/>
              <a:t>addressEdit</a:t>
            </a:r>
            <a:r>
              <a:rPr lang="en-US" altLang="zh-CN" sz="1400" dirty="0"/>
              <a:t>] </a:t>
            </a:r>
            <a:r>
              <a:rPr lang="zh-CN" altLang="en-US" sz="1400" dirty="0"/>
              <a:t>调用失败</a:t>
            </a:r>
            <a:r>
              <a:rPr lang="en-US" altLang="zh-CN" sz="1400" dirty="0"/>
              <a:t>', err);   }    })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 startAt="95"/>
            </a:pPr>
            <a:r>
              <a:rPr lang="en-US" altLang="zh-CN" sz="1400" dirty="0"/>
              <a:t>  },</a:t>
            </a:r>
          </a:p>
        </p:txBody>
      </p:sp>
      <p:sp>
        <p:nvSpPr>
          <p:cNvPr id="5" name="矩形 4"/>
          <p:cNvSpPr/>
          <p:nvPr/>
        </p:nvSpPr>
        <p:spPr>
          <a:xfrm>
            <a:off x="6378110" y="1119218"/>
            <a:ext cx="5649617" cy="39483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 startAt="116"/>
            </a:pPr>
            <a:r>
              <a:rPr lang="en-US" altLang="zh-CN" sz="1400" dirty="0" err="1"/>
              <a:t>chooseLocation</a:t>
            </a:r>
            <a:r>
              <a:rPr lang="en-US" altLang="zh-CN" sz="1400" dirty="0"/>
              <a:t>: function () {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 startAt="116"/>
            </a:pPr>
            <a:r>
              <a:rPr lang="en-US" altLang="zh-CN" sz="1400" dirty="0"/>
              <a:t>    var page = this;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 startAt="116"/>
            </a:pPr>
            <a:r>
              <a:rPr lang="en-US" altLang="zh-CN" sz="1400" dirty="0"/>
              <a:t>    </a:t>
            </a:r>
            <a:r>
              <a:rPr lang="en-US" altLang="zh-CN" sz="1400" dirty="0" err="1"/>
              <a:t>wx.chooseLocation</a:t>
            </a:r>
            <a:r>
              <a:rPr lang="en-US" altLang="zh-CN" sz="1400" dirty="0"/>
              <a:t>({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 startAt="116"/>
            </a:pPr>
            <a:r>
              <a:rPr lang="en-US" altLang="zh-CN" sz="1400" dirty="0"/>
              <a:t>      type: 'gcj02',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 startAt="116"/>
            </a:pPr>
            <a:r>
              <a:rPr lang="en-US" altLang="zh-CN" sz="1400" dirty="0"/>
              <a:t>      success: function (res) {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 startAt="116"/>
            </a:pPr>
            <a:r>
              <a:rPr lang="en-US" altLang="zh-CN" sz="1400" dirty="0"/>
              <a:t>        var address = res.name;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 startAt="116"/>
            </a:pPr>
            <a:r>
              <a:rPr lang="en-US" altLang="zh-CN" sz="1400" dirty="0"/>
              <a:t>        var </a:t>
            </a:r>
            <a:r>
              <a:rPr lang="en-US" altLang="zh-CN" sz="1400" dirty="0" err="1"/>
              <a:t>lat</a:t>
            </a:r>
            <a:r>
              <a:rPr lang="en-US" altLang="zh-CN" sz="1400" dirty="0"/>
              <a:t> = </a:t>
            </a:r>
            <a:r>
              <a:rPr lang="en-US" altLang="zh-CN" sz="1400" dirty="0" err="1"/>
              <a:t>res.latitude</a:t>
            </a:r>
            <a:endParaRPr lang="en-US" altLang="zh-CN" sz="1400" dirty="0"/>
          </a:p>
          <a:p>
            <a:pPr marL="342900" indent="-342900">
              <a:lnSpc>
                <a:spcPct val="120000"/>
              </a:lnSpc>
              <a:buFont typeface="+mj-lt"/>
              <a:buAutoNum type="arabicPeriod" startAt="116"/>
            </a:pPr>
            <a:r>
              <a:rPr lang="en-US" altLang="zh-CN" sz="1400" dirty="0"/>
              <a:t>        var </a:t>
            </a:r>
            <a:r>
              <a:rPr lang="en-US" altLang="zh-CN" sz="1400" dirty="0" err="1"/>
              <a:t>lon</a:t>
            </a:r>
            <a:r>
              <a:rPr lang="en-US" altLang="zh-CN" sz="1400" dirty="0"/>
              <a:t> = </a:t>
            </a:r>
            <a:r>
              <a:rPr lang="en-US" altLang="zh-CN" sz="1400" dirty="0" err="1"/>
              <a:t>res.longitude</a:t>
            </a:r>
            <a:endParaRPr lang="en-US" altLang="zh-CN" sz="1400" dirty="0"/>
          </a:p>
          <a:p>
            <a:pPr marL="342900" indent="-342900">
              <a:lnSpc>
                <a:spcPct val="120000"/>
              </a:lnSpc>
              <a:buFont typeface="+mj-lt"/>
              <a:buAutoNum type="arabicPeriod" startAt="116"/>
            </a:pPr>
            <a:r>
              <a:rPr lang="en-US" altLang="zh-CN" sz="1400" dirty="0"/>
              <a:t>        </a:t>
            </a:r>
            <a:r>
              <a:rPr lang="en-US" altLang="zh-CN" sz="1400" dirty="0" err="1"/>
              <a:t>page.setData</a:t>
            </a:r>
            <a:r>
              <a:rPr lang="en-US" altLang="zh-CN" sz="1400" dirty="0"/>
              <a:t>({ address: address   }) } })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 startAt="116"/>
            </a:pPr>
            <a:r>
              <a:rPr lang="en-US" altLang="zh-CN" sz="1400" dirty="0"/>
              <a:t>  },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 startAt="116"/>
            </a:pPr>
            <a:r>
              <a:rPr lang="en-US" altLang="zh-CN" sz="1400" dirty="0"/>
              <a:t>  </a:t>
            </a:r>
            <a:r>
              <a:rPr lang="en-US" altLang="zh-CN" sz="1400" dirty="0" err="1"/>
              <a:t>bindRegionChange</a:t>
            </a:r>
            <a:r>
              <a:rPr lang="en-US" altLang="zh-CN" sz="1400" dirty="0"/>
              <a:t>: function (e) {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 startAt="116"/>
            </a:pPr>
            <a:r>
              <a:rPr lang="en-US" altLang="zh-CN" sz="1400" dirty="0"/>
              <a:t>    console.log('picker</a:t>
            </a:r>
            <a:r>
              <a:rPr lang="zh-CN" altLang="en-US" sz="1400" dirty="0"/>
              <a:t>发送选择改变，携带值为</a:t>
            </a:r>
            <a:r>
              <a:rPr lang="en-US" altLang="zh-CN" sz="1400" dirty="0"/>
              <a:t>', </a:t>
            </a:r>
            <a:r>
              <a:rPr lang="en-US" altLang="zh-CN" sz="1400" dirty="0" err="1"/>
              <a:t>e.detail.value</a:t>
            </a:r>
            <a:r>
              <a:rPr lang="en-US" altLang="zh-CN" sz="1400" dirty="0"/>
              <a:t>)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 startAt="116"/>
            </a:pPr>
            <a:r>
              <a:rPr lang="en-US" altLang="zh-CN" sz="1400" dirty="0"/>
              <a:t>    </a:t>
            </a:r>
            <a:r>
              <a:rPr lang="en-US" altLang="zh-CN" sz="1400" dirty="0" err="1"/>
              <a:t>this.setData</a:t>
            </a:r>
            <a:r>
              <a:rPr lang="en-US" altLang="zh-CN" sz="1400" dirty="0"/>
              <a:t>({ region: </a:t>
            </a:r>
            <a:r>
              <a:rPr lang="en-US" altLang="zh-CN" sz="1400" dirty="0" err="1"/>
              <a:t>e.detail.value</a:t>
            </a:r>
            <a:r>
              <a:rPr lang="en-US" altLang="zh-CN" sz="1400" dirty="0"/>
              <a:t> })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 startAt="116"/>
            </a:pPr>
            <a:r>
              <a:rPr lang="en-US" altLang="zh-CN" sz="1400" dirty="0"/>
              <a:t>  }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 startAt="116"/>
            </a:pPr>
            <a:r>
              <a:rPr lang="en-US" altLang="zh-CN" sz="1400" dirty="0"/>
              <a:t>})</a:t>
            </a:r>
          </a:p>
        </p:txBody>
      </p:sp>
      <p:cxnSp>
        <p:nvCxnSpPr>
          <p:cNvPr id="4" name="直接连接符 3"/>
          <p:cNvCxnSpPr>
            <a:cxnSpLocks/>
          </p:cNvCxnSpPr>
          <p:nvPr/>
        </p:nvCxnSpPr>
        <p:spPr>
          <a:xfrm flipH="1">
            <a:off x="6306159" y="1075745"/>
            <a:ext cx="2848" cy="41788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>
            <a:off x="6014434" y="5162451"/>
            <a:ext cx="591140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组合 10"/>
          <p:cNvGrpSpPr/>
          <p:nvPr/>
        </p:nvGrpSpPr>
        <p:grpSpPr>
          <a:xfrm flipH="1">
            <a:off x="8729011" y="5240274"/>
            <a:ext cx="3229725" cy="1301644"/>
            <a:chOff x="-8805" y="5407865"/>
            <a:chExt cx="3213509" cy="1301644"/>
          </a:xfrm>
        </p:grpSpPr>
        <p:sp>
          <p:nvSpPr>
            <p:cNvPr id="12" name="矩形 11"/>
            <p:cNvSpPr/>
            <p:nvPr/>
          </p:nvSpPr>
          <p:spPr>
            <a:xfrm>
              <a:off x="2015764" y="5522751"/>
              <a:ext cx="266702" cy="287218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366888" y="5522751"/>
              <a:ext cx="266702" cy="287218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矩形 13"/>
            <p:cNvSpPr/>
            <p:nvPr/>
          </p:nvSpPr>
          <p:spPr>
            <a:xfrm>
              <a:off x="-8805" y="5666360"/>
              <a:ext cx="495299" cy="533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矩形 14"/>
            <p:cNvSpPr/>
            <p:nvPr/>
          </p:nvSpPr>
          <p:spPr>
            <a:xfrm>
              <a:off x="2339571" y="6008462"/>
              <a:ext cx="266702" cy="287218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矩形 15"/>
            <p:cNvSpPr/>
            <p:nvPr/>
          </p:nvSpPr>
          <p:spPr>
            <a:xfrm>
              <a:off x="2015764" y="6422291"/>
              <a:ext cx="266702" cy="28721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矩形 16"/>
            <p:cNvSpPr/>
            <p:nvPr/>
          </p:nvSpPr>
          <p:spPr>
            <a:xfrm>
              <a:off x="2606273" y="5407865"/>
              <a:ext cx="106680" cy="114886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矩形 17"/>
            <p:cNvSpPr/>
            <p:nvPr/>
          </p:nvSpPr>
          <p:spPr>
            <a:xfrm>
              <a:off x="1882413" y="5721244"/>
              <a:ext cx="266702" cy="287218"/>
            </a:xfrm>
            <a:prstGeom prst="rec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矩形 19"/>
            <p:cNvSpPr/>
            <p:nvPr/>
          </p:nvSpPr>
          <p:spPr>
            <a:xfrm flipV="1">
              <a:off x="1173740" y="6008462"/>
              <a:ext cx="266702" cy="28721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 20"/>
            <p:cNvSpPr/>
            <p:nvPr/>
          </p:nvSpPr>
          <p:spPr>
            <a:xfrm>
              <a:off x="3048494" y="6292362"/>
              <a:ext cx="156210" cy="13548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0727030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1.4</a:t>
            </a:r>
            <a:r>
              <a:rPr lang="zh-CN" altLang="en-US" dirty="0"/>
              <a:t>　新增地址及编辑地址云开发</a:t>
            </a:r>
            <a:endParaRPr lang="en-US" altLang="zh-CN" dirty="0"/>
          </a:p>
        </p:txBody>
      </p:sp>
      <p:sp>
        <p:nvSpPr>
          <p:cNvPr id="19" name="矩形 18"/>
          <p:cNvSpPr/>
          <p:nvPr/>
        </p:nvSpPr>
        <p:spPr>
          <a:xfrm>
            <a:off x="0" y="1926406"/>
            <a:ext cx="12192000" cy="431984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889589" y="1926406"/>
            <a:ext cx="10637245" cy="45423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en-US" altLang="zh-CN" sz="1600" dirty="0"/>
              <a:t>// </a:t>
            </a:r>
            <a:r>
              <a:rPr lang="zh-CN" altLang="en-US" sz="1600" dirty="0"/>
              <a:t>云函数入口文件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en-US" altLang="zh-CN" sz="1600" dirty="0"/>
              <a:t>const cloud = require('</a:t>
            </a:r>
            <a:r>
              <a:rPr lang="en-US" altLang="zh-CN" sz="1600" dirty="0" err="1"/>
              <a:t>wx</a:t>
            </a:r>
            <a:r>
              <a:rPr lang="en-US" altLang="zh-CN" sz="1600" dirty="0"/>
              <a:t>-server-</a:t>
            </a:r>
            <a:r>
              <a:rPr lang="en-US" altLang="zh-CN" sz="1600" dirty="0" err="1"/>
              <a:t>sdk</a:t>
            </a:r>
            <a:r>
              <a:rPr lang="en-US" altLang="zh-CN" sz="1600" dirty="0"/>
              <a:t>')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en-US" altLang="zh-CN" sz="1600" dirty="0" err="1"/>
              <a:t>cloud.init</a:t>
            </a:r>
            <a:r>
              <a:rPr lang="en-US" altLang="zh-CN" sz="1600" dirty="0"/>
              <a:t>()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en-US" altLang="zh-CN" sz="1600" dirty="0"/>
              <a:t>const </a:t>
            </a:r>
            <a:r>
              <a:rPr lang="en-US" altLang="zh-CN" sz="1600" dirty="0" err="1"/>
              <a:t>db</a:t>
            </a:r>
            <a:r>
              <a:rPr lang="en-US" altLang="zh-CN" sz="1600" dirty="0"/>
              <a:t> = </a:t>
            </a:r>
            <a:r>
              <a:rPr lang="en-US" altLang="zh-CN" sz="1600" dirty="0" err="1"/>
              <a:t>cloud.database</a:t>
            </a:r>
            <a:r>
              <a:rPr lang="en-US" altLang="zh-CN" sz="1600" dirty="0"/>
              <a:t>()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endParaRPr lang="en-US" altLang="zh-CN" sz="1600" dirty="0"/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en-US" altLang="zh-CN" sz="1600" dirty="0"/>
              <a:t>// </a:t>
            </a:r>
            <a:r>
              <a:rPr lang="zh-CN" altLang="en-US" sz="1600" dirty="0"/>
              <a:t>云函数入口函数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en-US" altLang="zh-CN" sz="1600" dirty="0" err="1"/>
              <a:t>exports.main</a:t>
            </a:r>
            <a:r>
              <a:rPr lang="en-US" altLang="zh-CN" sz="1600" dirty="0"/>
              <a:t> = </a:t>
            </a:r>
            <a:r>
              <a:rPr lang="en-US" altLang="zh-CN" sz="1600" dirty="0" err="1"/>
              <a:t>async</a:t>
            </a:r>
            <a:r>
              <a:rPr lang="en-US" altLang="zh-CN" sz="1600" dirty="0"/>
              <a:t> (event, context) =&gt; {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en-US" altLang="zh-CN" sz="1600" dirty="0"/>
              <a:t>  const </a:t>
            </a:r>
            <a:r>
              <a:rPr lang="en-US" altLang="zh-CN" sz="1600" dirty="0" err="1"/>
              <a:t>wxContext</a:t>
            </a:r>
            <a:r>
              <a:rPr lang="en-US" altLang="zh-CN" sz="1600" dirty="0"/>
              <a:t> = </a:t>
            </a:r>
            <a:r>
              <a:rPr lang="en-US" altLang="zh-CN" sz="1600" dirty="0" err="1"/>
              <a:t>cloud.getWXContext</a:t>
            </a:r>
            <a:r>
              <a:rPr lang="en-US" altLang="zh-CN" sz="1600" dirty="0"/>
              <a:t>();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en-US" altLang="zh-CN" sz="1600" dirty="0"/>
              <a:t>  var result = await </a:t>
            </a:r>
            <a:r>
              <a:rPr lang="en-US" altLang="zh-CN" sz="1600" dirty="0" err="1"/>
              <a:t>db.collection</a:t>
            </a:r>
            <a:r>
              <a:rPr lang="en-US" altLang="zh-CN" sz="1600" dirty="0"/>
              <a:t>('address').where({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en-US" altLang="zh-CN" sz="1600" dirty="0"/>
              <a:t>    _id: </a:t>
            </a:r>
            <a:r>
              <a:rPr lang="en-US" altLang="zh-CN" sz="1600" dirty="0" err="1"/>
              <a:t>event._id</a:t>
            </a:r>
            <a:endParaRPr lang="en-US" altLang="zh-CN" sz="1600" dirty="0"/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en-US" altLang="zh-CN" sz="1600" dirty="0"/>
              <a:t>  }).get();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en-US" altLang="zh-CN" sz="1600" dirty="0"/>
              <a:t>  return result;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en-US" altLang="zh-CN" sz="1600" dirty="0"/>
              <a:t>}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endParaRPr lang="en-US" altLang="zh-CN" sz="1600" dirty="0"/>
          </a:p>
        </p:txBody>
      </p:sp>
      <p:sp>
        <p:nvSpPr>
          <p:cNvPr id="17" name="矩形 16"/>
          <p:cNvSpPr/>
          <p:nvPr/>
        </p:nvSpPr>
        <p:spPr>
          <a:xfrm>
            <a:off x="528981" y="1042832"/>
            <a:ext cx="11358219" cy="7774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30000"/>
              </a:lnSpc>
              <a:buClr>
                <a:srgbClr val="FF0000"/>
              </a:buClr>
              <a:buFont typeface="Wingdings" panose="05000000000000000000" pitchFamily="2" charset="2"/>
              <a:buChar char="n"/>
            </a:pPr>
            <a:r>
              <a:rPr lang="en-US" altLang="zh-CN" dirty="0"/>
              <a:t>(6)</a:t>
            </a:r>
            <a:r>
              <a:rPr lang="zh-CN" altLang="en-US" dirty="0"/>
              <a:t>在</a:t>
            </a:r>
            <a:r>
              <a:rPr lang="en-US" altLang="zh-CN" dirty="0" err="1"/>
              <a:t>cloudfunctions</a:t>
            </a:r>
            <a:r>
              <a:rPr lang="zh-CN" altLang="en-US" dirty="0"/>
              <a:t>目录上单击鼠标右键，在弹出的快捷菜单中选择“新建</a:t>
            </a:r>
            <a:r>
              <a:rPr lang="en-US" altLang="zh-CN" dirty="0"/>
              <a:t>node.js</a:t>
            </a:r>
            <a:r>
              <a:rPr lang="zh-CN" altLang="en-US" dirty="0"/>
              <a:t>云函数”选项，创建获取地址详情</a:t>
            </a:r>
            <a:r>
              <a:rPr lang="en-US" altLang="zh-CN" dirty="0" err="1"/>
              <a:t>getAddressInfo</a:t>
            </a:r>
            <a:r>
              <a:rPr lang="zh-CN" altLang="en-US" dirty="0"/>
              <a:t>的</a:t>
            </a:r>
            <a:r>
              <a:rPr lang="zh-CN" altLang="en-US" dirty="0">
                <a:solidFill>
                  <a:srgbClr val="FF0000"/>
                </a:solidFill>
              </a:rPr>
              <a:t>云函数</a:t>
            </a:r>
            <a:r>
              <a:rPr lang="zh-CN" altLang="en-US" dirty="0"/>
              <a:t>。在</a:t>
            </a:r>
            <a:r>
              <a:rPr lang="en-US" altLang="zh-CN" dirty="0"/>
              <a:t>index.js</a:t>
            </a:r>
            <a:r>
              <a:rPr lang="zh-CN" altLang="en-US" dirty="0"/>
              <a:t>文件中编写获取地址逻辑。代码如下。</a:t>
            </a:r>
          </a:p>
        </p:txBody>
      </p:sp>
      <p:sp>
        <p:nvSpPr>
          <p:cNvPr id="6" name="矩形 5"/>
          <p:cNvSpPr/>
          <p:nvPr/>
        </p:nvSpPr>
        <p:spPr>
          <a:xfrm>
            <a:off x="0" y="6441668"/>
            <a:ext cx="12192000" cy="5426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1520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1.4</a:t>
            </a:r>
            <a:r>
              <a:rPr lang="zh-CN" altLang="en-US" dirty="0"/>
              <a:t>　新增地址及编辑地址云开发</a:t>
            </a:r>
            <a:endParaRPr lang="en-US" altLang="zh-CN" dirty="0"/>
          </a:p>
        </p:txBody>
      </p:sp>
      <p:sp>
        <p:nvSpPr>
          <p:cNvPr id="19" name="矩形 18"/>
          <p:cNvSpPr/>
          <p:nvPr/>
        </p:nvSpPr>
        <p:spPr>
          <a:xfrm>
            <a:off x="0" y="2080952"/>
            <a:ext cx="12192000" cy="45711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528981" y="2078522"/>
            <a:ext cx="5498331" cy="29731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en-US" altLang="zh-CN" sz="1600" dirty="0"/>
              <a:t>// </a:t>
            </a:r>
            <a:r>
              <a:rPr lang="zh-CN" altLang="en-US" sz="1600" dirty="0"/>
              <a:t>云函数入口文件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en-US" altLang="zh-CN" sz="1600" dirty="0"/>
              <a:t>const cloud = require('</a:t>
            </a:r>
            <a:r>
              <a:rPr lang="en-US" altLang="zh-CN" sz="1600" dirty="0" err="1"/>
              <a:t>wx</a:t>
            </a:r>
            <a:r>
              <a:rPr lang="en-US" altLang="zh-CN" sz="1600" dirty="0"/>
              <a:t>-server-</a:t>
            </a:r>
            <a:r>
              <a:rPr lang="en-US" altLang="zh-CN" sz="1600" dirty="0" err="1"/>
              <a:t>sdk</a:t>
            </a:r>
            <a:r>
              <a:rPr lang="en-US" altLang="zh-CN" sz="1600" dirty="0"/>
              <a:t>')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en-US" altLang="zh-CN" sz="1600" dirty="0" err="1"/>
              <a:t>cloud.init</a:t>
            </a:r>
            <a:r>
              <a:rPr lang="en-US" altLang="zh-CN" sz="1600" dirty="0"/>
              <a:t>()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en-US" altLang="zh-CN" sz="1600" dirty="0"/>
              <a:t>const </a:t>
            </a:r>
            <a:r>
              <a:rPr lang="en-US" altLang="zh-CN" sz="1600" dirty="0" err="1"/>
              <a:t>db</a:t>
            </a:r>
            <a:r>
              <a:rPr lang="en-US" altLang="zh-CN" sz="1600" dirty="0"/>
              <a:t> = </a:t>
            </a:r>
            <a:r>
              <a:rPr lang="en-US" altLang="zh-CN" sz="1600" dirty="0" err="1"/>
              <a:t>cloud.database</a:t>
            </a:r>
            <a:r>
              <a:rPr lang="en-US" altLang="zh-CN" sz="1600" dirty="0"/>
              <a:t>()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en-US" altLang="zh-CN" sz="1600" dirty="0"/>
              <a:t>// </a:t>
            </a:r>
            <a:r>
              <a:rPr lang="zh-CN" altLang="en-US" sz="1600" dirty="0"/>
              <a:t>云函数入口函数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en-US" altLang="zh-CN" sz="1600" dirty="0" err="1"/>
              <a:t>exports.main</a:t>
            </a:r>
            <a:r>
              <a:rPr lang="en-US" altLang="zh-CN" sz="1600" dirty="0"/>
              <a:t> = </a:t>
            </a:r>
            <a:r>
              <a:rPr lang="en-US" altLang="zh-CN" sz="1600" dirty="0" err="1"/>
              <a:t>async</a:t>
            </a:r>
            <a:r>
              <a:rPr lang="en-US" altLang="zh-CN" sz="1600" dirty="0"/>
              <a:t> (event, context) =&gt; {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en-US" altLang="zh-CN" sz="1600" dirty="0"/>
              <a:t>  const </a:t>
            </a:r>
            <a:r>
              <a:rPr lang="en-US" altLang="zh-CN" sz="1600" dirty="0" err="1"/>
              <a:t>wxContext</a:t>
            </a:r>
            <a:r>
              <a:rPr lang="en-US" altLang="zh-CN" sz="1600" dirty="0"/>
              <a:t> = </a:t>
            </a:r>
            <a:r>
              <a:rPr lang="en-US" altLang="zh-CN" sz="1600" dirty="0" err="1"/>
              <a:t>cloud.getWXContext</a:t>
            </a:r>
            <a:r>
              <a:rPr lang="en-US" altLang="zh-CN" sz="1600" dirty="0"/>
              <a:t>();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en-US" altLang="zh-CN" sz="1600" dirty="0"/>
              <a:t>  console.log(event);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en-US" altLang="zh-CN" sz="1600" dirty="0"/>
              <a:t>  var result = await </a:t>
            </a:r>
            <a:r>
              <a:rPr lang="en-US" altLang="zh-CN" sz="1600" dirty="0" err="1"/>
              <a:t>db.collection</a:t>
            </a:r>
            <a:r>
              <a:rPr lang="en-US" altLang="zh-CN" sz="1600" dirty="0"/>
              <a:t>('address').add({</a:t>
            </a:r>
          </a:p>
        </p:txBody>
      </p:sp>
      <p:sp>
        <p:nvSpPr>
          <p:cNvPr id="17" name="矩形 16"/>
          <p:cNvSpPr/>
          <p:nvPr/>
        </p:nvSpPr>
        <p:spPr>
          <a:xfrm>
            <a:off x="486507" y="1060451"/>
            <a:ext cx="11358219" cy="8535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30000"/>
              </a:lnSpc>
              <a:buClr>
                <a:srgbClr val="FF0000"/>
              </a:buClr>
              <a:buFont typeface="Wingdings" panose="05000000000000000000" pitchFamily="2" charset="2"/>
              <a:buChar char="n"/>
            </a:pPr>
            <a:r>
              <a:rPr lang="en-US" altLang="zh-CN" sz="2000" dirty="0"/>
              <a:t>(7)</a:t>
            </a:r>
            <a:r>
              <a:rPr lang="zh-CN" altLang="en-US" sz="2000" dirty="0"/>
              <a:t>在</a:t>
            </a:r>
            <a:r>
              <a:rPr lang="en-US" altLang="zh-CN" sz="2000" dirty="0" err="1"/>
              <a:t>cloudfunctions</a:t>
            </a:r>
            <a:r>
              <a:rPr lang="zh-CN" altLang="en-US" sz="2000" dirty="0"/>
              <a:t>目录上单击鼠标右键，在弹出的快捷菜单中选择“新建</a:t>
            </a:r>
            <a:r>
              <a:rPr lang="en-US" altLang="zh-CN" sz="2000" dirty="0"/>
              <a:t>node.js</a:t>
            </a:r>
            <a:r>
              <a:rPr lang="zh-CN" altLang="en-US" sz="2000" dirty="0"/>
              <a:t>云函数”选项，创建新增地址</a:t>
            </a:r>
            <a:r>
              <a:rPr lang="en-US" altLang="zh-CN" sz="2000" dirty="0" err="1"/>
              <a:t>addressAdd</a:t>
            </a:r>
            <a:r>
              <a:rPr lang="zh-CN" altLang="en-US" sz="2000" dirty="0"/>
              <a:t>的</a:t>
            </a:r>
            <a:r>
              <a:rPr lang="zh-CN" altLang="en-US" sz="2000" dirty="0">
                <a:solidFill>
                  <a:srgbClr val="FF0000"/>
                </a:solidFill>
              </a:rPr>
              <a:t>云函数</a:t>
            </a:r>
            <a:r>
              <a:rPr lang="zh-CN" altLang="en-US" sz="2000" dirty="0"/>
              <a:t>。在</a:t>
            </a:r>
            <a:r>
              <a:rPr lang="en-US" altLang="zh-CN" sz="2000" dirty="0"/>
              <a:t>index.js</a:t>
            </a:r>
            <a:r>
              <a:rPr lang="zh-CN" altLang="en-US" sz="2000" dirty="0"/>
              <a:t>文件中编写删除地址逻辑。代码如下。</a:t>
            </a:r>
          </a:p>
        </p:txBody>
      </p:sp>
      <p:sp>
        <p:nvSpPr>
          <p:cNvPr id="6" name="矩形 5"/>
          <p:cNvSpPr/>
          <p:nvPr/>
        </p:nvSpPr>
        <p:spPr>
          <a:xfrm>
            <a:off x="6360490" y="2078522"/>
            <a:ext cx="5498331" cy="45735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30000"/>
              </a:lnSpc>
              <a:buFont typeface="+mj-lt"/>
              <a:buAutoNum type="arabicPeriod" startAt="10"/>
            </a:pPr>
            <a:r>
              <a:rPr lang="en-US" altLang="zh-CN" sz="1600" dirty="0"/>
              <a:t>data: {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 startAt="10"/>
            </a:pPr>
            <a:r>
              <a:rPr lang="en-US" altLang="zh-CN" sz="1600" dirty="0"/>
              <a:t>     </a:t>
            </a:r>
            <a:r>
              <a:rPr lang="en-US" altLang="zh-CN" sz="1600" dirty="0" err="1"/>
              <a:t>personName</a:t>
            </a:r>
            <a:r>
              <a:rPr lang="en-US" altLang="zh-CN" sz="1600" dirty="0"/>
              <a:t>: </a:t>
            </a:r>
            <a:r>
              <a:rPr lang="en-US" altLang="zh-CN" sz="1600" dirty="0" err="1"/>
              <a:t>event.personName</a:t>
            </a:r>
            <a:r>
              <a:rPr lang="en-US" altLang="zh-CN" sz="1600" dirty="0"/>
              <a:t>,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 startAt="10"/>
            </a:pPr>
            <a:r>
              <a:rPr lang="en-US" altLang="zh-CN" sz="1600" dirty="0"/>
              <a:t>      gender: </a:t>
            </a:r>
            <a:r>
              <a:rPr lang="en-US" altLang="zh-CN" sz="1600" dirty="0" err="1"/>
              <a:t>event.gender</a:t>
            </a:r>
            <a:r>
              <a:rPr lang="en-US" altLang="zh-CN" sz="1600" dirty="0"/>
              <a:t>,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 startAt="10"/>
            </a:pPr>
            <a:r>
              <a:rPr lang="en-US" altLang="zh-CN" sz="1600" dirty="0"/>
              <a:t>      </a:t>
            </a:r>
            <a:r>
              <a:rPr lang="en-US" altLang="zh-CN" sz="1600" dirty="0" err="1"/>
              <a:t>contactNumber</a:t>
            </a:r>
            <a:r>
              <a:rPr lang="en-US" altLang="zh-CN" sz="1600" dirty="0"/>
              <a:t>: </a:t>
            </a:r>
            <a:r>
              <a:rPr lang="en-US" altLang="zh-CN" sz="1600" dirty="0" err="1"/>
              <a:t>event.contactNumber</a:t>
            </a:r>
            <a:r>
              <a:rPr lang="en-US" altLang="zh-CN" sz="1600" dirty="0"/>
              <a:t>,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 startAt="10"/>
            </a:pPr>
            <a:r>
              <a:rPr lang="en-US" altLang="zh-CN" sz="1600" dirty="0"/>
              <a:t>      </a:t>
            </a:r>
            <a:r>
              <a:rPr lang="en-US" altLang="zh-CN" sz="1600" dirty="0" err="1"/>
              <a:t>houseNumber</a:t>
            </a:r>
            <a:r>
              <a:rPr lang="en-US" altLang="zh-CN" sz="1600" dirty="0"/>
              <a:t>: </a:t>
            </a:r>
            <a:r>
              <a:rPr lang="en-US" altLang="zh-CN" sz="1600" dirty="0" err="1"/>
              <a:t>event.houseNumber</a:t>
            </a:r>
            <a:r>
              <a:rPr lang="en-US" altLang="zh-CN" sz="1600" dirty="0"/>
              <a:t>,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 startAt="10"/>
            </a:pPr>
            <a:r>
              <a:rPr lang="en-US" altLang="zh-CN" sz="1600" dirty="0"/>
              <a:t>      city: </a:t>
            </a:r>
            <a:r>
              <a:rPr lang="en-US" altLang="zh-CN" sz="1600" dirty="0" err="1"/>
              <a:t>event.city</a:t>
            </a:r>
            <a:r>
              <a:rPr lang="en-US" altLang="zh-CN" sz="1600" dirty="0"/>
              <a:t>,  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 startAt="10"/>
            </a:pPr>
            <a:r>
              <a:rPr lang="en-US" altLang="zh-CN" sz="1600" dirty="0"/>
              <a:t>      address: </a:t>
            </a:r>
            <a:r>
              <a:rPr lang="en-US" altLang="zh-CN" sz="1600" dirty="0" err="1"/>
              <a:t>event.address</a:t>
            </a:r>
            <a:r>
              <a:rPr lang="en-US" altLang="zh-CN" sz="1600" dirty="0"/>
              <a:t>,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 startAt="10"/>
            </a:pPr>
            <a:r>
              <a:rPr lang="en-US" altLang="zh-CN" sz="1600" dirty="0"/>
              <a:t>      </a:t>
            </a:r>
            <a:r>
              <a:rPr lang="en-US" altLang="zh-CN" sz="1600" dirty="0" err="1"/>
              <a:t>createTime</a:t>
            </a:r>
            <a:r>
              <a:rPr lang="en-US" altLang="zh-CN" sz="1600" dirty="0"/>
              <a:t>: new Date(), 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 startAt="10"/>
            </a:pPr>
            <a:r>
              <a:rPr lang="en-US" altLang="zh-CN" sz="1600" dirty="0"/>
              <a:t>      </a:t>
            </a:r>
            <a:r>
              <a:rPr lang="en-US" altLang="zh-CN" sz="1600" dirty="0" err="1"/>
              <a:t>updateTime</a:t>
            </a:r>
            <a:r>
              <a:rPr lang="en-US" altLang="zh-CN" sz="1600" dirty="0"/>
              <a:t>: new Date(),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 startAt="10"/>
            </a:pPr>
            <a:r>
              <a:rPr lang="en-US" altLang="zh-CN" sz="1600" dirty="0"/>
              <a:t>      _</a:t>
            </a:r>
            <a:r>
              <a:rPr lang="en-US" altLang="zh-CN" sz="1600" dirty="0" err="1"/>
              <a:t>openid</a:t>
            </a:r>
            <a:r>
              <a:rPr lang="en-US" altLang="zh-CN" sz="1600" dirty="0"/>
              <a:t>: </a:t>
            </a:r>
            <a:r>
              <a:rPr lang="en-US" altLang="zh-CN" sz="1600" dirty="0" err="1"/>
              <a:t>wxContext.OPENID</a:t>
            </a:r>
            <a:endParaRPr lang="en-US" altLang="zh-CN" sz="1600" dirty="0"/>
          </a:p>
          <a:p>
            <a:pPr marL="342900" indent="-342900">
              <a:lnSpc>
                <a:spcPct val="130000"/>
              </a:lnSpc>
              <a:buFont typeface="+mj-lt"/>
              <a:buAutoNum type="arabicPeriod" startAt="10"/>
            </a:pPr>
            <a:r>
              <a:rPr lang="en-US" altLang="zh-CN" sz="1600" dirty="0"/>
              <a:t>    }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 startAt="10"/>
            </a:pPr>
            <a:r>
              <a:rPr lang="en-US" altLang="zh-CN" sz="1600" dirty="0"/>
              <a:t>  });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 startAt="10"/>
            </a:pPr>
            <a:r>
              <a:rPr lang="en-US" altLang="zh-CN" sz="1600" dirty="0"/>
              <a:t>  return result;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 startAt="10"/>
            </a:pPr>
            <a:r>
              <a:rPr lang="en-US" altLang="zh-CN" sz="1600" dirty="0"/>
              <a:t>}</a:t>
            </a:r>
          </a:p>
        </p:txBody>
      </p:sp>
      <p:cxnSp>
        <p:nvCxnSpPr>
          <p:cNvPr id="7" name="直接连接符 6"/>
          <p:cNvCxnSpPr/>
          <p:nvPr/>
        </p:nvCxnSpPr>
        <p:spPr>
          <a:xfrm>
            <a:off x="5915654" y="2078521"/>
            <a:ext cx="0" cy="457356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下弧形箭头 3"/>
          <p:cNvSpPr/>
          <p:nvPr/>
        </p:nvSpPr>
        <p:spPr>
          <a:xfrm>
            <a:off x="5859887" y="6310648"/>
            <a:ext cx="167425" cy="45719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0" name="下弧形箭头 9"/>
          <p:cNvSpPr/>
          <p:nvPr/>
        </p:nvSpPr>
        <p:spPr>
          <a:xfrm>
            <a:off x="5877017" y="6416970"/>
            <a:ext cx="167425" cy="45719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99519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1.4</a:t>
            </a:r>
            <a:r>
              <a:rPr lang="zh-CN" altLang="en-US" dirty="0"/>
              <a:t>　新增地址及编辑地址云开发</a:t>
            </a:r>
            <a:endParaRPr lang="en-US" altLang="zh-CN" dirty="0"/>
          </a:p>
        </p:txBody>
      </p:sp>
      <p:sp>
        <p:nvSpPr>
          <p:cNvPr id="19" name="矩形 18"/>
          <p:cNvSpPr/>
          <p:nvPr/>
        </p:nvSpPr>
        <p:spPr>
          <a:xfrm>
            <a:off x="0" y="1955434"/>
            <a:ext cx="12192000" cy="483363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528981" y="2043155"/>
            <a:ext cx="8898355" cy="47459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en-US" altLang="zh-CN" sz="1400" dirty="0"/>
              <a:t>// </a:t>
            </a:r>
            <a:r>
              <a:rPr lang="zh-CN" altLang="en-US" sz="1400" dirty="0"/>
              <a:t>云函数入口文件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en-US" altLang="zh-CN" sz="1400" dirty="0"/>
              <a:t>const cloud = require('</a:t>
            </a:r>
            <a:r>
              <a:rPr lang="en-US" altLang="zh-CN" sz="1400" dirty="0" err="1"/>
              <a:t>wx</a:t>
            </a:r>
            <a:r>
              <a:rPr lang="en-US" altLang="zh-CN" sz="1400" dirty="0"/>
              <a:t>-server-</a:t>
            </a:r>
            <a:r>
              <a:rPr lang="en-US" altLang="zh-CN" sz="1400" dirty="0" err="1"/>
              <a:t>sdk</a:t>
            </a:r>
            <a:r>
              <a:rPr lang="en-US" altLang="zh-CN" sz="1400" dirty="0"/>
              <a:t>')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en-US" altLang="zh-CN" sz="1400" dirty="0" err="1"/>
              <a:t>cloud.init</a:t>
            </a:r>
            <a:r>
              <a:rPr lang="en-US" altLang="zh-CN" sz="1400" dirty="0"/>
              <a:t>()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en-US" altLang="zh-CN" sz="1400" dirty="0"/>
              <a:t>const </a:t>
            </a:r>
            <a:r>
              <a:rPr lang="en-US" altLang="zh-CN" sz="1400" dirty="0" err="1"/>
              <a:t>db</a:t>
            </a:r>
            <a:r>
              <a:rPr lang="en-US" altLang="zh-CN" sz="1400" dirty="0"/>
              <a:t> = </a:t>
            </a:r>
            <a:r>
              <a:rPr lang="en-US" altLang="zh-CN" sz="1400" dirty="0" err="1"/>
              <a:t>cloud.database</a:t>
            </a:r>
            <a:r>
              <a:rPr lang="en-US" altLang="zh-CN" sz="1400" dirty="0"/>
              <a:t>()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en-US" altLang="zh-CN" sz="1400" dirty="0"/>
              <a:t>// </a:t>
            </a:r>
            <a:r>
              <a:rPr lang="zh-CN" altLang="en-US" sz="1400" dirty="0"/>
              <a:t>云函数入口函数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en-US" altLang="zh-CN" sz="1400" dirty="0" err="1"/>
              <a:t>exports.main</a:t>
            </a:r>
            <a:r>
              <a:rPr lang="en-US" altLang="zh-CN" sz="1400" dirty="0"/>
              <a:t> = </a:t>
            </a:r>
            <a:r>
              <a:rPr lang="en-US" altLang="zh-CN" sz="1400" dirty="0" err="1"/>
              <a:t>async</a:t>
            </a:r>
            <a:r>
              <a:rPr lang="en-US" altLang="zh-CN" sz="1400" dirty="0"/>
              <a:t> (event, context) =&gt; {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en-US" altLang="zh-CN" sz="1400" dirty="0"/>
              <a:t>  const </a:t>
            </a:r>
            <a:r>
              <a:rPr lang="en-US" altLang="zh-CN" sz="1400" dirty="0" err="1"/>
              <a:t>wxContext</a:t>
            </a:r>
            <a:r>
              <a:rPr lang="en-US" altLang="zh-CN" sz="1400" dirty="0"/>
              <a:t> = </a:t>
            </a:r>
            <a:r>
              <a:rPr lang="en-US" altLang="zh-CN" sz="1400" dirty="0" err="1"/>
              <a:t>cloud.getWXContext</a:t>
            </a:r>
            <a:r>
              <a:rPr lang="en-US" altLang="zh-CN" sz="1400" dirty="0"/>
              <a:t>();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en-US" altLang="zh-CN" sz="1400" dirty="0"/>
              <a:t>  var result = await </a:t>
            </a:r>
            <a:r>
              <a:rPr lang="en-US" altLang="zh-CN" sz="1400" dirty="0" err="1"/>
              <a:t>db.collection</a:t>
            </a:r>
            <a:r>
              <a:rPr lang="en-US" altLang="zh-CN" sz="1400" dirty="0"/>
              <a:t>('address').doc(</a:t>
            </a:r>
            <a:r>
              <a:rPr lang="en-US" altLang="zh-CN" sz="1400" dirty="0" err="1"/>
              <a:t>event._id</a:t>
            </a:r>
            <a:r>
              <a:rPr lang="en-US" altLang="zh-CN" sz="1400" dirty="0"/>
              <a:t>).update({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en-US" altLang="zh-CN" sz="1400" dirty="0"/>
              <a:t>    data: {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en-US" altLang="zh-CN" sz="1400" dirty="0"/>
              <a:t>      </a:t>
            </a:r>
            <a:r>
              <a:rPr lang="en-US" altLang="zh-CN" sz="1400" dirty="0" err="1"/>
              <a:t>personName</a:t>
            </a:r>
            <a:r>
              <a:rPr lang="en-US" altLang="zh-CN" sz="1400" dirty="0"/>
              <a:t>: </a:t>
            </a:r>
            <a:r>
              <a:rPr lang="en-US" altLang="zh-CN" sz="1400" dirty="0" err="1"/>
              <a:t>event.personName</a:t>
            </a:r>
            <a:r>
              <a:rPr lang="en-US" altLang="zh-CN" sz="1400" dirty="0"/>
              <a:t>,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en-US" altLang="zh-CN" sz="1400" dirty="0"/>
              <a:t>      gender: </a:t>
            </a:r>
            <a:r>
              <a:rPr lang="en-US" altLang="zh-CN" sz="1400" dirty="0" err="1"/>
              <a:t>event.gender</a:t>
            </a:r>
            <a:r>
              <a:rPr lang="en-US" altLang="zh-CN" sz="1400" dirty="0"/>
              <a:t>,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en-US" altLang="zh-CN" sz="1400" dirty="0"/>
              <a:t>      </a:t>
            </a:r>
            <a:r>
              <a:rPr lang="en-US" altLang="zh-CN" sz="1400" dirty="0" err="1"/>
              <a:t>contactNumber</a:t>
            </a:r>
            <a:r>
              <a:rPr lang="en-US" altLang="zh-CN" sz="1400" dirty="0"/>
              <a:t>: </a:t>
            </a:r>
            <a:r>
              <a:rPr lang="en-US" altLang="zh-CN" sz="1400" dirty="0" err="1"/>
              <a:t>event.contactNumber</a:t>
            </a:r>
            <a:r>
              <a:rPr lang="en-US" altLang="zh-CN" sz="1400" dirty="0"/>
              <a:t>,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en-US" altLang="zh-CN" sz="1400" dirty="0"/>
              <a:t>      </a:t>
            </a:r>
            <a:r>
              <a:rPr lang="en-US" altLang="zh-CN" sz="1400" dirty="0" err="1"/>
              <a:t>houseNumber</a:t>
            </a:r>
            <a:r>
              <a:rPr lang="en-US" altLang="zh-CN" sz="1400" dirty="0"/>
              <a:t>: </a:t>
            </a:r>
            <a:r>
              <a:rPr lang="en-US" altLang="zh-CN" sz="1400" dirty="0" err="1"/>
              <a:t>event.houseNumber</a:t>
            </a:r>
            <a:r>
              <a:rPr lang="en-US" altLang="zh-CN" sz="1400" dirty="0"/>
              <a:t>,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en-US" altLang="zh-CN" sz="1400" dirty="0"/>
              <a:t>      city: </a:t>
            </a:r>
            <a:r>
              <a:rPr lang="en-US" altLang="zh-CN" sz="1400" dirty="0" err="1"/>
              <a:t>event.city</a:t>
            </a:r>
            <a:r>
              <a:rPr lang="en-US" altLang="zh-CN" sz="1400" dirty="0"/>
              <a:t>, 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en-US" altLang="zh-CN" sz="1400" dirty="0"/>
              <a:t>      address: </a:t>
            </a:r>
            <a:r>
              <a:rPr lang="en-US" altLang="zh-CN" sz="1400" dirty="0" err="1"/>
              <a:t>event.address</a:t>
            </a:r>
            <a:r>
              <a:rPr lang="en-US" altLang="zh-CN" sz="1400" dirty="0"/>
              <a:t>,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en-US" altLang="zh-CN" sz="1400" dirty="0"/>
              <a:t>      </a:t>
            </a:r>
            <a:r>
              <a:rPr lang="en-US" altLang="zh-CN" sz="1400" dirty="0" err="1"/>
              <a:t>updateTime</a:t>
            </a:r>
            <a:r>
              <a:rPr lang="en-US" altLang="zh-CN" sz="1400" dirty="0"/>
              <a:t>: new Date() }  });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en-US" altLang="zh-CN" sz="1400" dirty="0"/>
              <a:t>  return result;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en-US" altLang="zh-CN" sz="1400" dirty="0"/>
              <a:t>}</a:t>
            </a:r>
          </a:p>
        </p:txBody>
      </p:sp>
      <p:sp>
        <p:nvSpPr>
          <p:cNvPr id="17" name="矩形 16"/>
          <p:cNvSpPr/>
          <p:nvPr/>
        </p:nvSpPr>
        <p:spPr>
          <a:xfrm>
            <a:off x="528981" y="1060451"/>
            <a:ext cx="11358219" cy="8535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30000"/>
              </a:lnSpc>
              <a:buClr>
                <a:srgbClr val="FF0000"/>
              </a:buClr>
              <a:buFont typeface="Wingdings" panose="05000000000000000000" pitchFamily="2" charset="2"/>
              <a:buChar char="n"/>
            </a:pPr>
            <a:r>
              <a:rPr lang="zh-CN" altLang="en-US" sz="2000" dirty="0"/>
              <a:t>（</a:t>
            </a:r>
            <a:r>
              <a:rPr lang="en-US" altLang="zh-CN" sz="2000" dirty="0"/>
              <a:t>8</a:t>
            </a:r>
            <a:r>
              <a:rPr lang="zh-CN" altLang="en-US" sz="2000" dirty="0"/>
              <a:t>）在</a:t>
            </a:r>
            <a:r>
              <a:rPr lang="en-US" altLang="zh-CN" sz="2000" dirty="0" err="1"/>
              <a:t>cloudfunctions</a:t>
            </a:r>
            <a:r>
              <a:rPr lang="zh-CN" altLang="en-US" sz="2000" dirty="0"/>
              <a:t>目录上单击鼠标右键，在弹出的快捷菜单中选择“新建</a:t>
            </a:r>
            <a:r>
              <a:rPr lang="en-US" altLang="zh-CN" sz="2000" dirty="0"/>
              <a:t>node.js</a:t>
            </a:r>
            <a:r>
              <a:rPr lang="zh-CN" altLang="en-US" sz="2000" dirty="0"/>
              <a:t>云函数”选项，创建编辑地址</a:t>
            </a:r>
            <a:r>
              <a:rPr lang="en-US" altLang="zh-CN" sz="2000" dirty="0" err="1"/>
              <a:t>addressEdit</a:t>
            </a:r>
            <a:r>
              <a:rPr lang="zh-CN" altLang="en-US" sz="2000" dirty="0"/>
              <a:t>的</a:t>
            </a:r>
            <a:r>
              <a:rPr lang="zh-CN" altLang="en-US" sz="2000" dirty="0">
                <a:solidFill>
                  <a:srgbClr val="FF0000"/>
                </a:solidFill>
              </a:rPr>
              <a:t>云函数</a:t>
            </a:r>
            <a:r>
              <a:rPr lang="zh-CN" altLang="en-US" sz="2000" dirty="0"/>
              <a:t>。在</a:t>
            </a:r>
            <a:r>
              <a:rPr lang="en-US" altLang="zh-CN" sz="2000" dirty="0"/>
              <a:t>index.js</a:t>
            </a:r>
            <a:r>
              <a:rPr lang="zh-CN" altLang="en-US" sz="2000" dirty="0"/>
              <a:t>文件中编写删除地址逻辑。代码如下。</a:t>
            </a:r>
          </a:p>
        </p:txBody>
      </p:sp>
      <p:pic>
        <p:nvPicPr>
          <p:cNvPr id="57346" name="图片 35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7735" y="2040723"/>
            <a:ext cx="2644741" cy="4687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7347" name="图片 35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7336" y="2055719"/>
            <a:ext cx="2649133" cy="46330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321757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1.4</a:t>
            </a:r>
            <a:r>
              <a:rPr lang="zh-CN" altLang="en-US" dirty="0"/>
              <a:t>　新增地址及编辑地址云开发</a:t>
            </a:r>
            <a:endParaRPr lang="en-US" altLang="zh-CN" dirty="0"/>
          </a:p>
        </p:txBody>
      </p:sp>
      <p:sp>
        <p:nvSpPr>
          <p:cNvPr id="17" name="矩形 16"/>
          <p:cNvSpPr/>
          <p:nvPr/>
        </p:nvSpPr>
        <p:spPr>
          <a:xfrm>
            <a:off x="528981" y="1060451"/>
            <a:ext cx="11358219" cy="4534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30000"/>
              </a:lnSpc>
              <a:buClr>
                <a:srgbClr val="FF0000"/>
              </a:buClr>
              <a:buFont typeface="Wingdings" panose="05000000000000000000" pitchFamily="2" charset="2"/>
              <a:buChar char="n"/>
            </a:pPr>
            <a:r>
              <a:rPr lang="en-US" altLang="zh-CN" sz="2000" dirty="0"/>
              <a:t>5</a:t>
            </a:r>
            <a:r>
              <a:rPr lang="zh-CN" altLang="en-US" sz="2000" dirty="0"/>
              <a:t>个云函数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xmlns="" id="{33544978-A3BF-4E91-8305-328B963B62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74" y="2126385"/>
            <a:ext cx="11994452" cy="3415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12520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 25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10000" contras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15" t="9829" r="1315" b="65006"/>
          <a:stretch/>
        </p:blipFill>
        <p:spPr>
          <a:xfrm>
            <a:off x="493" y="-18384"/>
            <a:ext cx="12191999" cy="1101754"/>
          </a:xfrm>
          <a:custGeom>
            <a:avLst/>
            <a:gdLst>
              <a:gd name="connsiteX0" fmla="*/ 0 w 12191999"/>
              <a:gd name="connsiteY0" fmla="*/ 0 h 4041171"/>
              <a:gd name="connsiteX1" fmla="*/ 12191999 w 12191999"/>
              <a:gd name="connsiteY1" fmla="*/ 0 h 4041171"/>
              <a:gd name="connsiteX2" fmla="*/ 12191999 w 12191999"/>
              <a:gd name="connsiteY2" fmla="*/ 4041171 h 4041171"/>
              <a:gd name="connsiteX3" fmla="*/ 0 w 12191999"/>
              <a:gd name="connsiteY3" fmla="*/ 4041171 h 4041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1999" h="4041171">
                <a:moveTo>
                  <a:pt x="0" y="0"/>
                </a:moveTo>
                <a:lnTo>
                  <a:pt x="12191999" y="0"/>
                </a:lnTo>
                <a:lnTo>
                  <a:pt x="12191999" y="4041171"/>
                </a:lnTo>
                <a:lnTo>
                  <a:pt x="0" y="4041171"/>
                </a:lnTo>
                <a:close/>
              </a:path>
            </a:pathLst>
          </a:custGeom>
        </p:spPr>
      </p:pic>
      <p:grpSp>
        <p:nvGrpSpPr>
          <p:cNvPr id="5" name="Group 24"/>
          <p:cNvGrpSpPr/>
          <p:nvPr/>
        </p:nvGrpSpPr>
        <p:grpSpPr>
          <a:xfrm>
            <a:off x="9565187" y="493560"/>
            <a:ext cx="999656" cy="999656"/>
            <a:chOff x="7529520" y="2743206"/>
            <a:chExt cx="760650" cy="760650"/>
          </a:xfrm>
        </p:grpSpPr>
        <p:sp>
          <p:nvSpPr>
            <p:cNvPr id="6" name="Oval 4"/>
            <p:cNvSpPr/>
            <p:nvPr/>
          </p:nvSpPr>
          <p:spPr>
            <a:xfrm>
              <a:off x="7529520" y="2743206"/>
              <a:ext cx="760650" cy="76065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48B4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AutoShape 112"/>
            <p:cNvSpPr>
              <a:spLocks/>
            </p:cNvSpPr>
            <p:nvPr/>
          </p:nvSpPr>
          <p:spPr bwMode="auto">
            <a:xfrm>
              <a:off x="7715272" y="2928958"/>
              <a:ext cx="366050" cy="366676"/>
            </a:xfrm>
            <a:custGeom>
              <a:avLst/>
              <a:gdLst>
                <a:gd name="T0" fmla="*/ 10510 w 21020"/>
                <a:gd name="T1" fmla="*/ 10800 h 21600"/>
                <a:gd name="T2" fmla="*/ 10510 w 21020"/>
                <a:gd name="T3" fmla="*/ 10800 h 21600"/>
                <a:gd name="T4" fmla="*/ 10510 w 21020"/>
                <a:gd name="T5" fmla="*/ 10800 h 21600"/>
                <a:gd name="T6" fmla="*/ 10510 w 2102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020" h="21600">
                  <a:moveTo>
                    <a:pt x="18846" y="7946"/>
                  </a:moveTo>
                  <a:lnTo>
                    <a:pt x="17740" y="9091"/>
                  </a:lnTo>
                  <a:cubicBezTo>
                    <a:pt x="17740" y="8939"/>
                    <a:pt x="17758" y="8792"/>
                    <a:pt x="17744" y="8636"/>
                  </a:cubicBezTo>
                  <a:cubicBezTo>
                    <a:pt x="17629" y="7331"/>
                    <a:pt x="17036" y="6068"/>
                    <a:pt x="16074" y="5080"/>
                  </a:cubicBezTo>
                  <a:cubicBezTo>
                    <a:pt x="15004" y="3980"/>
                    <a:pt x="13585" y="3348"/>
                    <a:pt x="12180" y="3345"/>
                  </a:cubicBezTo>
                  <a:lnTo>
                    <a:pt x="13268" y="2218"/>
                  </a:lnTo>
                  <a:cubicBezTo>
                    <a:pt x="13812" y="1659"/>
                    <a:pt x="14572" y="1350"/>
                    <a:pt x="15403" y="1350"/>
                  </a:cubicBezTo>
                  <a:cubicBezTo>
                    <a:pt x="16460" y="1350"/>
                    <a:pt x="17546" y="1840"/>
                    <a:pt x="18381" y="2696"/>
                  </a:cubicBezTo>
                  <a:cubicBezTo>
                    <a:pt x="19165" y="3500"/>
                    <a:pt x="19631" y="4499"/>
                    <a:pt x="19698" y="5510"/>
                  </a:cubicBezTo>
                  <a:cubicBezTo>
                    <a:pt x="19760" y="6453"/>
                    <a:pt x="19457" y="7317"/>
                    <a:pt x="18846" y="7946"/>
                  </a:cubicBezTo>
                  <a:moveTo>
                    <a:pt x="5828" y="19329"/>
                  </a:moveTo>
                  <a:cubicBezTo>
                    <a:pt x="5813" y="18424"/>
                    <a:pt x="5454" y="17481"/>
                    <a:pt x="4730" y="16739"/>
                  </a:cubicBezTo>
                  <a:cubicBezTo>
                    <a:pt x="4046" y="16034"/>
                    <a:pt x="3150" y="15628"/>
                    <a:pt x="2257" y="15592"/>
                  </a:cubicBezTo>
                  <a:lnTo>
                    <a:pt x="2911" y="13157"/>
                  </a:lnTo>
                  <a:cubicBezTo>
                    <a:pt x="2959" y="12995"/>
                    <a:pt x="3052" y="12835"/>
                    <a:pt x="3168" y="12695"/>
                  </a:cubicBezTo>
                  <a:cubicBezTo>
                    <a:pt x="4485" y="11726"/>
                    <a:pt x="6512" y="12012"/>
                    <a:pt x="7920" y="13460"/>
                  </a:cubicBezTo>
                  <a:cubicBezTo>
                    <a:pt x="9409" y="14990"/>
                    <a:pt x="9639" y="17230"/>
                    <a:pt x="8492" y="18568"/>
                  </a:cubicBezTo>
                  <a:cubicBezTo>
                    <a:pt x="8416" y="18609"/>
                    <a:pt x="8339" y="18648"/>
                    <a:pt x="8256" y="18675"/>
                  </a:cubicBezTo>
                  <a:cubicBezTo>
                    <a:pt x="8256" y="18675"/>
                    <a:pt x="5828" y="19329"/>
                    <a:pt x="5828" y="19329"/>
                  </a:cubicBezTo>
                  <a:close/>
                  <a:moveTo>
                    <a:pt x="2737" y="20164"/>
                  </a:moveTo>
                  <a:cubicBezTo>
                    <a:pt x="2665" y="20181"/>
                    <a:pt x="2443" y="20239"/>
                    <a:pt x="2291" y="20249"/>
                  </a:cubicBezTo>
                  <a:cubicBezTo>
                    <a:pt x="1751" y="20244"/>
                    <a:pt x="1313" y="19792"/>
                    <a:pt x="1313" y="19237"/>
                  </a:cubicBezTo>
                  <a:cubicBezTo>
                    <a:pt x="1321" y="19124"/>
                    <a:pt x="1365" y="18929"/>
                    <a:pt x="1380" y="18857"/>
                  </a:cubicBezTo>
                  <a:lnTo>
                    <a:pt x="2071" y="16283"/>
                  </a:lnTo>
                  <a:cubicBezTo>
                    <a:pt x="2822" y="16261"/>
                    <a:pt x="3630" y="16562"/>
                    <a:pt x="4265" y="17215"/>
                  </a:cubicBezTo>
                  <a:cubicBezTo>
                    <a:pt x="4911" y="17878"/>
                    <a:pt x="5214" y="18725"/>
                    <a:pt x="5181" y="19504"/>
                  </a:cubicBezTo>
                  <a:cubicBezTo>
                    <a:pt x="5181" y="19504"/>
                    <a:pt x="2737" y="20164"/>
                    <a:pt x="2737" y="20164"/>
                  </a:cubicBezTo>
                  <a:close/>
                  <a:moveTo>
                    <a:pt x="6888" y="11179"/>
                  </a:moveTo>
                  <a:cubicBezTo>
                    <a:pt x="6280" y="10927"/>
                    <a:pt x="5642" y="10783"/>
                    <a:pt x="5004" y="10774"/>
                  </a:cubicBezTo>
                  <a:lnTo>
                    <a:pt x="10063" y="5536"/>
                  </a:lnTo>
                  <a:cubicBezTo>
                    <a:pt x="10838" y="4759"/>
                    <a:pt x="11966" y="4536"/>
                    <a:pt x="13077" y="4819"/>
                  </a:cubicBezTo>
                  <a:cubicBezTo>
                    <a:pt x="13077" y="4819"/>
                    <a:pt x="6888" y="11179"/>
                    <a:pt x="6888" y="11179"/>
                  </a:cubicBezTo>
                  <a:close/>
                  <a:moveTo>
                    <a:pt x="9717" y="13672"/>
                  </a:moveTo>
                  <a:cubicBezTo>
                    <a:pt x="9473" y="13258"/>
                    <a:pt x="9194" y="12859"/>
                    <a:pt x="8848" y="12505"/>
                  </a:cubicBezTo>
                  <a:cubicBezTo>
                    <a:pt x="8447" y="12093"/>
                    <a:pt x="7986" y="11770"/>
                    <a:pt x="7507" y="11498"/>
                  </a:cubicBezTo>
                  <a:lnTo>
                    <a:pt x="13767" y="5064"/>
                  </a:lnTo>
                  <a:cubicBezTo>
                    <a:pt x="14259" y="5288"/>
                    <a:pt x="14729" y="5607"/>
                    <a:pt x="15145" y="6035"/>
                  </a:cubicBezTo>
                  <a:cubicBezTo>
                    <a:pt x="15500" y="6398"/>
                    <a:pt x="15775" y="6806"/>
                    <a:pt x="15987" y="7229"/>
                  </a:cubicBezTo>
                  <a:cubicBezTo>
                    <a:pt x="15987" y="7229"/>
                    <a:pt x="9717" y="13672"/>
                    <a:pt x="9717" y="13672"/>
                  </a:cubicBezTo>
                  <a:close/>
                  <a:moveTo>
                    <a:pt x="10519" y="16061"/>
                  </a:moveTo>
                  <a:cubicBezTo>
                    <a:pt x="10465" y="15452"/>
                    <a:pt x="10298" y="14854"/>
                    <a:pt x="10047" y="14288"/>
                  </a:cubicBezTo>
                  <a:lnTo>
                    <a:pt x="16257" y="7906"/>
                  </a:lnTo>
                  <a:cubicBezTo>
                    <a:pt x="16637" y="9140"/>
                    <a:pt x="16442" y="10429"/>
                    <a:pt x="15610" y="11284"/>
                  </a:cubicBezTo>
                  <a:cubicBezTo>
                    <a:pt x="15604" y="11290"/>
                    <a:pt x="15598" y="11293"/>
                    <a:pt x="15593" y="11298"/>
                  </a:cubicBezTo>
                  <a:lnTo>
                    <a:pt x="15602" y="11306"/>
                  </a:lnTo>
                  <a:lnTo>
                    <a:pt x="10525" y="16565"/>
                  </a:lnTo>
                  <a:cubicBezTo>
                    <a:pt x="10527" y="16397"/>
                    <a:pt x="10534" y="16232"/>
                    <a:pt x="10519" y="16061"/>
                  </a:cubicBezTo>
                  <a:moveTo>
                    <a:pt x="19308" y="1741"/>
                  </a:moveTo>
                  <a:cubicBezTo>
                    <a:pt x="18228" y="632"/>
                    <a:pt x="16805" y="0"/>
                    <a:pt x="15403" y="0"/>
                  </a:cubicBezTo>
                  <a:cubicBezTo>
                    <a:pt x="14220" y="0"/>
                    <a:pt x="13131" y="450"/>
                    <a:pt x="12335" y="1266"/>
                  </a:cubicBezTo>
                  <a:lnTo>
                    <a:pt x="9138" y="4577"/>
                  </a:lnTo>
                  <a:cubicBezTo>
                    <a:pt x="9129" y="4585"/>
                    <a:pt x="9118" y="4592"/>
                    <a:pt x="9108" y="4602"/>
                  </a:cubicBezTo>
                  <a:cubicBezTo>
                    <a:pt x="9103" y="4608"/>
                    <a:pt x="9100" y="4614"/>
                    <a:pt x="9095" y="4620"/>
                  </a:cubicBezTo>
                  <a:lnTo>
                    <a:pt x="9096" y="4621"/>
                  </a:lnTo>
                  <a:lnTo>
                    <a:pt x="2310" y="11647"/>
                  </a:lnTo>
                  <a:cubicBezTo>
                    <a:pt x="1998" y="11966"/>
                    <a:pt x="1771" y="12364"/>
                    <a:pt x="1645" y="12797"/>
                  </a:cubicBezTo>
                  <a:lnTo>
                    <a:pt x="102" y="18541"/>
                  </a:lnTo>
                  <a:cubicBezTo>
                    <a:pt x="100" y="18557"/>
                    <a:pt x="0" y="19008"/>
                    <a:pt x="0" y="19237"/>
                  </a:cubicBezTo>
                  <a:cubicBezTo>
                    <a:pt x="0" y="20541"/>
                    <a:pt x="1030" y="21599"/>
                    <a:pt x="2302" y="21599"/>
                  </a:cubicBezTo>
                  <a:cubicBezTo>
                    <a:pt x="2554" y="21599"/>
                    <a:pt x="3044" y="21475"/>
                    <a:pt x="3062" y="21473"/>
                  </a:cubicBezTo>
                  <a:lnTo>
                    <a:pt x="8630" y="19969"/>
                  </a:lnTo>
                  <a:cubicBezTo>
                    <a:pt x="9054" y="19839"/>
                    <a:pt x="9439" y="19604"/>
                    <a:pt x="9750" y="19283"/>
                  </a:cubicBezTo>
                  <a:lnTo>
                    <a:pt x="19776" y="8899"/>
                  </a:lnTo>
                  <a:cubicBezTo>
                    <a:pt x="21600" y="7023"/>
                    <a:pt x="21394" y="3881"/>
                    <a:pt x="19308" y="1741"/>
                  </a:cubicBezTo>
                </a:path>
              </a:pathLst>
            </a:custGeom>
            <a:solidFill>
              <a:srgbClr val="48B49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38100" tIns="38100" rIns="38100" bIns="38100" anchor="ctr"/>
            <a:lstStyle/>
            <a:p>
              <a:pPr defTabSz="457200"/>
              <a:endParaRPr lang="en-US" sz="3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</p:grpSp>
      <p:grpSp>
        <p:nvGrpSpPr>
          <p:cNvPr id="8" name="Group 21"/>
          <p:cNvGrpSpPr/>
          <p:nvPr/>
        </p:nvGrpSpPr>
        <p:grpSpPr>
          <a:xfrm>
            <a:off x="5622029" y="493560"/>
            <a:ext cx="999656" cy="999656"/>
            <a:chOff x="4529124" y="2743206"/>
            <a:chExt cx="760650" cy="760650"/>
          </a:xfrm>
        </p:grpSpPr>
        <p:sp>
          <p:nvSpPr>
            <p:cNvPr id="9" name="Oval 5"/>
            <p:cNvSpPr/>
            <p:nvPr/>
          </p:nvSpPr>
          <p:spPr>
            <a:xfrm>
              <a:off x="4529124" y="2743206"/>
              <a:ext cx="760650" cy="76065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A5779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18"/>
            <p:cNvGrpSpPr/>
            <p:nvPr/>
          </p:nvGrpSpPr>
          <p:grpSpPr>
            <a:xfrm>
              <a:off x="4786314" y="2928958"/>
              <a:ext cx="251543" cy="366676"/>
              <a:chOff x="3500430" y="4071948"/>
              <a:chExt cx="251543" cy="366676"/>
            </a:xfrm>
            <a:solidFill>
              <a:schemeClr val="accent1"/>
            </a:solidFill>
          </p:grpSpPr>
          <p:sp>
            <p:nvSpPr>
              <p:cNvPr id="11" name="AutoShape 113"/>
              <p:cNvSpPr>
                <a:spLocks/>
              </p:cNvSpPr>
              <p:nvPr/>
            </p:nvSpPr>
            <p:spPr bwMode="auto">
              <a:xfrm>
                <a:off x="3500430" y="4071948"/>
                <a:ext cx="251543" cy="366676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5386" y="14175"/>
                    </a:moveTo>
                    <a:lnTo>
                      <a:pt x="6223" y="14175"/>
                    </a:lnTo>
                    <a:cubicBezTo>
                      <a:pt x="5734" y="13446"/>
                      <a:pt x="5147" y="12716"/>
                      <a:pt x="4568" y="12003"/>
                    </a:cubicBezTo>
                    <a:cubicBezTo>
                      <a:pt x="3287" y="10427"/>
                      <a:pt x="1963" y="8797"/>
                      <a:pt x="1963" y="7425"/>
                    </a:cubicBezTo>
                    <a:cubicBezTo>
                      <a:pt x="1963" y="4075"/>
                      <a:pt x="5927" y="1350"/>
                      <a:pt x="10800" y="1350"/>
                    </a:cubicBezTo>
                    <a:cubicBezTo>
                      <a:pt x="15672" y="1350"/>
                      <a:pt x="19636" y="4075"/>
                      <a:pt x="19636" y="7425"/>
                    </a:cubicBezTo>
                    <a:cubicBezTo>
                      <a:pt x="19636" y="8787"/>
                      <a:pt x="18312" y="10425"/>
                      <a:pt x="17029" y="12011"/>
                    </a:cubicBezTo>
                    <a:cubicBezTo>
                      <a:pt x="16455" y="12723"/>
                      <a:pt x="15873" y="13449"/>
                      <a:pt x="15386" y="14175"/>
                    </a:cubicBezTo>
                    <a:moveTo>
                      <a:pt x="10800" y="20249"/>
                    </a:moveTo>
                    <a:cubicBezTo>
                      <a:pt x="9805" y="20249"/>
                      <a:pt x="9347" y="20171"/>
                      <a:pt x="8839" y="19406"/>
                    </a:cubicBezTo>
                    <a:lnTo>
                      <a:pt x="13000" y="19048"/>
                    </a:lnTo>
                    <a:cubicBezTo>
                      <a:pt x="12398" y="20164"/>
                      <a:pt x="11959" y="20249"/>
                      <a:pt x="10800" y="20249"/>
                    </a:cubicBezTo>
                    <a:moveTo>
                      <a:pt x="7595" y="16813"/>
                    </a:moveTo>
                    <a:cubicBezTo>
                      <a:pt x="7417" y="16407"/>
                      <a:pt x="7215" y="15978"/>
                      <a:pt x="6991" y="15525"/>
                    </a:cubicBezTo>
                    <a:lnTo>
                      <a:pt x="14616" y="15525"/>
                    </a:lnTo>
                    <a:cubicBezTo>
                      <a:pt x="14496" y="15767"/>
                      <a:pt x="14375" y="16010"/>
                      <a:pt x="14270" y="16239"/>
                    </a:cubicBezTo>
                    <a:cubicBezTo>
                      <a:pt x="14270" y="16239"/>
                      <a:pt x="7595" y="16813"/>
                      <a:pt x="7595" y="16813"/>
                    </a:cubicBezTo>
                    <a:close/>
                    <a:moveTo>
                      <a:pt x="13345" y="18343"/>
                    </a:moveTo>
                    <a:lnTo>
                      <a:pt x="8476" y="18762"/>
                    </a:lnTo>
                    <a:cubicBezTo>
                      <a:pt x="8303" y="18416"/>
                      <a:pt x="8116" y="18011"/>
                      <a:pt x="7890" y="17483"/>
                    </a:cubicBezTo>
                    <a:cubicBezTo>
                      <a:pt x="7887" y="17477"/>
                      <a:pt x="7883" y="17469"/>
                      <a:pt x="7881" y="17462"/>
                    </a:cubicBezTo>
                    <a:lnTo>
                      <a:pt x="13957" y="16941"/>
                    </a:lnTo>
                    <a:cubicBezTo>
                      <a:pt x="13871" y="17140"/>
                      <a:pt x="13778" y="17350"/>
                      <a:pt x="13698" y="17537"/>
                    </a:cubicBezTo>
                    <a:cubicBezTo>
                      <a:pt x="13569" y="17841"/>
                      <a:pt x="13453" y="18104"/>
                      <a:pt x="13345" y="18343"/>
                    </a:cubicBezTo>
                    <a:moveTo>
                      <a:pt x="10800" y="0"/>
                    </a:moveTo>
                    <a:cubicBezTo>
                      <a:pt x="4835" y="0"/>
                      <a:pt x="0" y="3324"/>
                      <a:pt x="0" y="7425"/>
                    </a:cubicBezTo>
                    <a:cubicBezTo>
                      <a:pt x="0" y="10146"/>
                      <a:pt x="3621" y="13029"/>
                      <a:pt x="4939" y="15562"/>
                    </a:cubicBezTo>
                    <a:cubicBezTo>
                      <a:pt x="6906" y="19339"/>
                      <a:pt x="6688" y="21599"/>
                      <a:pt x="10800" y="21599"/>
                    </a:cubicBezTo>
                    <a:cubicBezTo>
                      <a:pt x="14972" y="21599"/>
                      <a:pt x="14692" y="19349"/>
                      <a:pt x="16660" y="15577"/>
                    </a:cubicBezTo>
                    <a:cubicBezTo>
                      <a:pt x="17983" y="13039"/>
                      <a:pt x="21600" y="10124"/>
                      <a:pt x="21600" y="7425"/>
                    </a:cubicBezTo>
                    <a:cubicBezTo>
                      <a:pt x="21600" y="3324"/>
                      <a:pt x="16764" y="0"/>
                      <a:pt x="10800" y="0"/>
                    </a:cubicBezTo>
                  </a:path>
                </a:pathLst>
              </a:custGeom>
              <a:solidFill>
                <a:srgbClr val="A5779E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defTabSz="457200"/>
                <a:endParaRPr lang="en-US" sz="3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  <p:sp>
            <p:nvSpPr>
              <p:cNvPr id="12" name="AutoShape 114"/>
              <p:cNvSpPr>
                <a:spLocks/>
              </p:cNvSpPr>
              <p:nvPr/>
            </p:nvSpPr>
            <p:spPr bwMode="auto">
              <a:xfrm>
                <a:off x="3557371" y="4129515"/>
                <a:ext cx="74461" cy="74461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9938" y="0"/>
                    </a:moveTo>
                    <a:cubicBezTo>
                      <a:pt x="8943" y="0"/>
                      <a:pt x="0" y="8942"/>
                      <a:pt x="0" y="19938"/>
                    </a:cubicBezTo>
                    <a:cubicBezTo>
                      <a:pt x="0" y="20855"/>
                      <a:pt x="743" y="21600"/>
                      <a:pt x="1661" y="21600"/>
                    </a:cubicBezTo>
                    <a:cubicBezTo>
                      <a:pt x="2579" y="21600"/>
                      <a:pt x="3323" y="20855"/>
                      <a:pt x="3323" y="19938"/>
                    </a:cubicBezTo>
                    <a:cubicBezTo>
                      <a:pt x="3323" y="10777"/>
                      <a:pt x="10777" y="3323"/>
                      <a:pt x="19938" y="3323"/>
                    </a:cubicBezTo>
                    <a:cubicBezTo>
                      <a:pt x="20856" y="3323"/>
                      <a:pt x="21600" y="2578"/>
                      <a:pt x="21600" y="1661"/>
                    </a:cubicBezTo>
                    <a:cubicBezTo>
                      <a:pt x="21600" y="744"/>
                      <a:pt x="20856" y="0"/>
                      <a:pt x="19938" y="0"/>
                    </a:cubicBezTo>
                  </a:path>
                </a:pathLst>
              </a:custGeom>
              <a:solidFill>
                <a:srgbClr val="A5779E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defTabSz="457200"/>
                <a:endParaRPr lang="en-US" sz="3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</p:grpSp>
      </p:grpSp>
      <p:grpSp>
        <p:nvGrpSpPr>
          <p:cNvPr id="13" name="Group 23"/>
          <p:cNvGrpSpPr/>
          <p:nvPr/>
        </p:nvGrpSpPr>
        <p:grpSpPr>
          <a:xfrm>
            <a:off x="8250801" y="493560"/>
            <a:ext cx="999656" cy="999656"/>
            <a:chOff x="6529388" y="2743206"/>
            <a:chExt cx="760650" cy="760650"/>
          </a:xfrm>
        </p:grpSpPr>
        <p:sp>
          <p:nvSpPr>
            <p:cNvPr id="14" name="Oval 3"/>
            <p:cNvSpPr/>
            <p:nvPr/>
          </p:nvSpPr>
          <p:spPr>
            <a:xfrm>
              <a:off x="6529388" y="2743206"/>
              <a:ext cx="760650" cy="76065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C35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" name="Group 17"/>
            <p:cNvGrpSpPr/>
            <p:nvPr/>
          </p:nvGrpSpPr>
          <p:grpSpPr>
            <a:xfrm>
              <a:off x="6715140" y="2962971"/>
              <a:ext cx="366051" cy="320998"/>
              <a:chOff x="1978660" y="2629646"/>
              <a:chExt cx="366051" cy="320998"/>
            </a:xfrm>
            <a:solidFill>
              <a:schemeClr val="accent4"/>
            </a:solidFill>
          </p:grpSpPr>
          <p:sp>
            <p:nvSpPr>
              <p:cNvPr id="16" name="AutoShape 147"/>
              <p:cNvSpPr>
                <a:spLocks/>
              </p:cNvSpPr>
              <p:nvPr/>
            </p:nvSpPr>
            <p:spPr bwMode="auto">
              <a:xfrm>
                <a:off x="1978660" y="2629646"/>
                <a:ext cx="366051" cy="320998"/>
              </a:xfrm>
              <a:custGeom>
                <a:avLst/>
                <a:gdLst>
                  <a:gd name="T0" fmla="+- 0 10800 597"/>
                  <a:gd name="T1" fmla="*/ T0 w 20407"/>
                  <a:gd name="T2" fmla="+- 0 11028 672"/>
                  <a:gd name="T3" fmla="*/ 11028 h 20712"/>
                  <a:gd name="T4" fmla="+- 0 10800 597"/>
                  <a:gd name="T5" fmla="*/ T4 w 20407"/>
                  <a:gd name="T6" fmla="+- 0 11028 672"/>
                  <a:gd name="T7" fmla="*/ 11028 h 20712"/>
                  <a:gd name="T8" fmla="+- 0 10800 597"/>
                  <a:gd name="T9" fmla="*/ T8 w 20407"/>
                  <a:gd name="T10" fmla="+- 0 11028 672"/>
                  <a:gd name="T11" fmla="*/ 11028 h 20712"/>
                  <a:gd name="T12" fmla="+- 0 10800 597"/>
                  <a:gd name="T13" fmla="*/ T12 w 20407"/>
                  <a:gd name="T14" fmla="+- 0 11028 672"/>
                  <a:gd name="T15" fmla="*/ 11028 h 20712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0407" h="20712">
                    <a:moveTo>
                      <a:pt x="17706" y="10922"/>
                    </a:moveTo>
                    <a:lnTo>
                      <a:pt x="10657" y="19017"/>
                    </a:lnTo>
                    <a:cubicBezTo>
                      <a:pt x="10407" y="19305"/>
                      <a:pt x="9998" y="19305"/>
                      <a:pt x="9748" y="19017"/>
                    </a:cubicBezTo>
                    <a:lnTo>
                      <a:pt x="2699" y="10922"/>
                    </a:lnTo>
                    <a:cubicBezTo>
                      <a:pt x="817" y="8762"/>
                      <a:pt x="817" y="5247"/>
                      <a:pt x="2699" y="3087"/>
                    </a:cubicBezTo>
                    <a:cubicBezTo>
                      <a:pt x="4512" y="1004"/>
                      <a:pt x="7429" y="931"/>
                      <a:pt x="9338" y="2923"/>
                    </a:cubicBezTo>
                    <a:lnTo>
                      <a:pt x="10202" y="3825"/>
                    </a:lnTo>
                    <a:lnTo>
                      <a:pt x="11067" y="2923"/>
                    </a:lnTo>
                    <a:cubicBezTo>
                      <a:pt x="12976" y="931"/>
                      <a:pt x="15893" y="1004"/>
                      <a:pt x="17706" y="3087"/>
                    </a:cubicBezTo>
                    <a:cubicBezTo>
                      <a:pt x="19588" y="5247"/>
                      <a:pt x="19588" y="8762"/>
                      <a:pt x="17706" y="10922"/>
                    </a:cubicBezTo>
                    <a:moveTo>
                      <a:pt x="18616" y="2043"/>
                    </a:moveTo>
                    <a:cubicBezTo>
                      <a:pt x="16301" y="-617"/>
                      <a:pt x="12601" y="-672"/>
                      <a:pt x="10202" y="1830"/>
                    </a:cubicBezTo>
                    <a:cubicBezTo>
                      <a:pt x="7805" y="-672"/>
                      <a:pt x="4104" y="-617"/>
                      <a:pt x="1789" y="2043"/>
                    </a:cubicBezTo>
                    <a:cubicBezTo>
                      <a:pt x="-597" y="4783"/>
                      <a:pt x="-597" y="9226"/>
                      <a:pt x="1789" y="11967"/>
                    </a:cubicBezTo>
                    <a:cubicBezTo>
                      <a:pt x="2470" y="12750"/>
                      <a:pt x="8838" y="20061"/>
                      <a:pt x="8838" y="20061"/>
                    </a:cubicBezTo>
                    <a:cubicBezTo>
                      <a:pt x="9592" y="20928"/>
                      <a:pt x="10812" y="20928"/>
                      <a:pt x="11567" y="20061"/>
                    </a:cubicBezTo>
                    <a:cubicBezTo>
                      <a:pt x="11567" y="20061"/>
                      <a:pt x="18539" y="12056"/>
                      <a:pt x="18616" y="11967"/>
                    </a:cubicBezTo>
                    <a:cubicBezTo>
                      <a:pt x="21003" y="9226"/>
                      <a:pt x="21003" y="4783"/>
                      <a:pt x="18616" y="2043"/>
                    </a:cubicBezTo>
                  </a:path>
                </a:pathLst>
              </a:custGeom>
              <a:solidFill>
                <a:srgbClr val="FFC35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defTabSz="457200"/>
                <a:endParaRPr lang="en-US" sz="3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  <p:sp>
            <p:nvSpPr>
              <p:cNvPr id="17" name="AutoShape 148"/>
              <p:cNvSpPr>
                <a:spLocks/>
              </p:cNvSpPr>
              <p:nvPr/>
            </p:nvSpPr>
            <p:spPr bwMode="auto">
              <a:xfrm>
                <a:off x="2035600" y="2687213"/>
                <a:ext cx="54438" cy="5443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9326" y="0"/>
                    </a:moveTo>
                    <a:cubicBezTo>
                      <a:pt x="19317" y="0"/>
                      <a:pt x="19317" y="4"/>
                      <a:pt x="19308" y="4"/>
                    </a:cubicBezTo>
                    <a:cubicBezTo>
                      <a:pt x="8643" y="13"/>
                      <a:pt x="0" y="8659"/>
                      <a:pt x="0" y="19326"/>
                    </a:cubicBezTo>
                    <a:cubicBezTo>
                      <a:pt x="0" y="20580"/>
                      <a:pt x="1019" y="21600"/>
                      <a:pt x="2273" y="21600"/>
                    </a:cubicBezTo>
                    <a:cubicBezTo>
                      <a:pt x="3528" y="21600"/>
                      <a:pt x="4547" y="20580"/>
                      <a:pt x="4547" y="19326"/>
                    </a:cubicBezTo>
                    <a:lnTo>
                      <a:pt x="4547" y="19321"/>
                    </a:lnTo>
                    <a:cubicBezTo>
                      <a:pt x="4547" y="11164"/>
                      <a:pt x="11164" y="4547"/>
                      <a:pt x="19321" y="4547"/>
                    </a:cubicBezTo>
                    <a:lnTo>
                      <a:pt x="19326" y="4547"/>
                    </a:lnTo>
                    <a:cubicBezTo>
                      <a:pt x="20580" y="4547"/>
                      <a:pt x="21599" y="3528"/>
                      <a:pt x="21599" y="2273"/>
                    </a:cubicBezTo>
                    <a:cubicBezTo>
                      <a:pt x="21599" y="1019"/>
                      <a:pt x="20580" y="0"/>
                      <a:pt x="19326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defTabSz="457200"/>
                <a:endParaRPr lang="en-US" sz="3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</p:grpSp>
      </p:grpSp>
      <p:grpSp>
        <p:nvGrpSpPr>
          <p:cNvPr id="18" name="Group 22"/>
          <p:cNvGrpSpPr/>
          <p:nvPr/>
        </p:nvGrpSpPr>
        <p:grpSpPr>
          <a:xfrm>
            <a:off x="6936415" y="493560"/>
            <a:ext cx="999656" cy="999656"/>
            <a:chOff x="5529256" y="2743206"/>
            <a:chExt cx="760650" cy="760650"/>
          </a:xfrm>
        </p:grpSpPr>
        <p:sp>
          <p:nvSpPr>
            <p:cNvPr id="19" name="Oval 2"/>
            <p:cNvSpPr/>
            <p:nvPr/>
          </p:nvSpPr>
          <p:spPr>
            <a:xfrm>
              <a:off x="5529256" y="2743206"/>
              <a:ext cx="760650" cy="76065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6E5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AutoShape 149"/>
            <p:cNvSpPr>
              <a:spLocks/>
            </p:cNvSpPr>
            <p:nvPr/>
          </p:nvSpPr>
          <p:spPr bwMode="auto">
            <a:xfrm>
              <a:off x="5715008" y="2962971"/>
              <a:ext cx="366051" cy="26343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6537" y="19720"/>
                  </a:moveTo>
                  <a:lnTo>
                    <a:pt x="16537" y="19721"/>
                  </a:lnTo>
                  <a:lnTo>
                    <a:pt x="4387" y="19721"/>
                  </a:lnTo>
                  <a:cubicBezTo>
                    <a:pt x="2713" y="19720"/>
                    <a:pt x="1350" y="17824"/>
                    <a:pt x="1350" y="15494"/>
                  </a:cubicBezTo>
                  <a:cubicBezTo>
                    <a:pt x="1350" y="13992"/>
                    <a:pt x="1918" y="12635"/>
                    <a:pt x="2871" y="11862"/>
                  </a:cubicBezTo>
                  <a:cubicBezTo>
                    <a:pt x="3797" y="11123"/>
                    <a:pt x="3860" y="10975"/>
                    <a:pt x="3472" y="9647"/>
                  </a:cubicBezTo>
                  <a:cubicBezTo>
                    <a:pt x="3406" y="9374"/>
                    <a:pt x="3375" y="9136"/>
                    <a:pt x="3375" y="8921"/>
                  </a:cubicBezTo>
                  <a:cubicBezTo>
                    <a:pt x="3375" y="7626"/>
                    <a:pt x="4131" y="6573"/>
                    <a:pt x="5062" y="6573"/>
                  </a:cubicBezTo>
                  <a:cubicBezTo>
                    <a:pt x="5062" y="6573"/>
                    <a:pt x="5505" y="6529"/>
                    <a:pt x="5976" y="6789"/>
                  </a:cubicBezTo>
                  <a:cubicBezTo>
                    <a:pt x="6750" y="7219"/>
                    <a:pt x="6834" y="6808"/>
                    <a:pt x="7200" y="5701"/>
                  </a:cubicBezTo>
                  <a:cubicBezTo>
                    <a:pt x="7974" y="3380"/>
                    <a:pt x="9652" y="1878"/>
                    <a:pt x="11475" y="1878"/>
                  </a:cubicBezTo>
                  <a:cubicBezTo>
                    <a:pt x="13905" y="1878"/>
                    <a:pt x="15914" y="4435"/>
                    <a:pt x="16148" y="7826"/>
                  </a:cubicBezTo>
                  <a:cubicBezTo>
                    <a:pt x="16231" y="9171"/>
                    <a:pt x="16231" y="9171"/>
                    <a:pt x="17239" y="9491"/>
                  </a:cubicBezTo>
                  <a:cubicBezTo>
                    <a:pt x="18984" y="9955"/>
                    <a:pt x="20250" y="12085"/>
                    <a:pt x="20250" y="14555"/>
                  </a:cubicBezTo>
                  <a:cubicBezTo>
                    <a:pt x="20250" y="17404"/>
                    <a:pt x="18585" y="19720"/>
                    <a:pt x="16537" y="19720"/>
                  </a:cubicBezTo>
                  <a:moveTo>
                    <a:pt x="17492" y="7647"/>
                  </a:moveTo>
                  <a:cubicBezTo>
                    <a:pt x="17196" y="3362"/>
                    <a:pt x="14632" y="0"/>
                    <a:pt x="11475" y="0"/>
                  </a:cubicBezTo>
                  <a:cubicBezTo>
                    <a:pt x="9031" y="0"/>
                    <a:pt x="6939" y="2017"/>
                    <a:pt x="5976" y="4911"/>
                  </a:cubicBezTo>
                  <a:cubicBezTo>
                    <a:pt x="5685" y="4784"/>
                    <a:pt x="5383" y="4695"/>
                    <a:pt x="5062" y="4695"/>
                  </a:cubicBezTo>
                  <a:cubicBezTo>
                    <a:pt x="3385" y="4695"/>
                    <a:pt x="2025" y="6589"/>
                    <a:pt x="2025" y="8921"/>
                  </a:cubicBezTo>
                  <a:cubicBezTo>
                    <a:pt x="2025" y="9385"/>
                    <a:pt x="2092" y="9824"/>
                    <a:pt x="2191" y="10240"/>
                  </a:cubicBezTo>
                  <a:cubicBezTo>
                    <a:pt x="886" y="11298"/>
                    <a:pt x="0" y="13242"/>
                    <a:pt x="0" y="15494"/>
                  </a:cubicBezTo>
                  <a:cubicBezTo>
                    <a:pt x="0" y="18866"/>
                    <a:pt x="1964" y="21599"/>
                    <a:pt x="4387" y="21599"/>
                  </a:cubicBezTo>
                  <a:lnTo>
                    <a:pt x="4387" y="21600"/>
                  </a:lnTo>
                  <a:lnTo>
                    <a:pt x="16537" y="21600"/>
                  </a:lnTo>
                  <a:lnTo>
                    <a:pt x="16537" y="21599"/>
                  </a:lnTo>
                  <a:cubicBezTo>
                    <a:pt x="19334" y="21599"/>
                    <a:pt x="21599" y="18446"/>
                    <a:pt x="21599" y="14555"/>
                  </a:cubicBezTo>
                  <a:cubicBezTo>
                    <a:pt x="21599" y="11120"/>
                    <a:pt x="19831" y="8269"/>
                    <a:pt x="17492" y="7647"/>
                  </a:cubicBezTo>
                </a:path>
              </a:pathLst>
            </a:custGeom>
            <a:solidFill>
              <a:srgbClr val="FF6E5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38100" tIns="38100" rIns="38100" bIns="38100" anchor="ctr"/>
            <a:lstStyle/>
            <a:p>
              <a:pPr defTabSz="457200"/>
              <a:endParaRPr lang="en-US" sz="3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</p:grpSp>
      <p:sp>
        <p:nvSpPr>
          <p:cNvPr id="27" name="文本框 26"/>
          <p:cNvSpPr txBox="1"/>
          <p:nvPr/>
        </p:nvSpPr>
        <p:spPr>
          <a:xfrm>
            <a:off x="1460730" y="1300869"/>
            <a:ext cx="25336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524F6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</a:t>
            </a:r>
          </a:p>
        </p:txBody>
      </p:sp>
      <p:sp>
        <p:nvSpPr>
          <p:cNvPr id="2" name="矩形 1"/>
          <p:cNvSpPr/>
          <p:nvPr/>
        </p:nvSpPr>
        <p:spPr>
          <a:xfrm>
            <a:off x="976312" y="6532470"/>
            <a:ext cx="10915650" cy="45719"/>
          </a:xfrm>
          <a:prstGeom prst="rect">
            <a:avLst/>
          </a:prstGeom>
          <a:solidFill>
            <a:srgbClr val="FF6E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/>
          <p:cNvSpPr/>
          <p:nvPr/>
        </p:nvSpPr>
        <p:spPr>
          <a:xfrm>
            <a:off x="92766" y="6673479"/>
            <a:ext cx="10915650" cy="81880"/>
          </a:xfrm>
          <a:prstGeom prst="rect">
            <a:avLst/>
          </a:prstGeom>
          <a:solidFill>
            <a:srgbClr val="48B4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030D799F-8A47-4895-9150-FE3811141D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2988" y="3075499"/>
            <a:ext cx="8122382" cy="1140231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09C19792-011F-4C64-8C97-D69F5A8395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9017" y="1990709"/>
            <a:ext cx="10745336" cy="587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9000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 25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10000" contras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15" t="9829" r="1315" b="65006"/>
          <a:stretch/>
        </p:blipFill>
        <p:spPr>
          <a:xfrm>
            <a:off x="493" y="-18384"/>
            <a:ext cx="12191999" cy="1101754"/>
          </a:xfrm>
          <a:custGeom>
            <a:avLst/>
            <a:gdLst>
              <a:gd name="connsiteX0" fmla="*/ 0 w 12191999"/>
              <a:gd name="connsiteY0" fmla="*/ 0 h 4041171"/>
              <a:gd name="connsiteX1" fmla="*/ 12191999 w 12191999"/>
              <a:gd name="connsiteY1" fmla="*/ 0 h 4041171"/>
              <a:gd name="connsiteX2" fmla="*/ 12191999 w 12191999"/>
              <a:gd name="connsiteY2" fmla="*/ 4041171 h 4041171"/>
              <a:gd name="connsiteX3" fmla="*/ 0 w 12191999"/>
              <a:gd name="connsiteY3" fmla="*/ 4041171 h 4041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1999" h="4041171">
                <a:moveTo>
                  <a:pt x="0" y="0"/>
                </a:moveTo>
                <a:lnTo>
                  <a:pt x="12191999" y="0"/>
                </a:lnTo>
                <a:lnTo>
                  <a:pt x="12191999" y="4041171"/>
                </a:lnTo>
                <a:lnTo>
                  <a:pt x="0" y="4041171"/>
                </a:lnTo>
                <a:close/>
              </a:path>
            </a:pathLst>
          </a:custGeom>
        </p:spPr>
      </p:pic>
      <p:grpSp>
        <p:nvGrpSpPr>
          <p:cNvPr id="5" name="Group 24"/>
          <p:cNvGrpSpPr/>
          <p:nvPr/>
        </p:nvGrpSpPr>
        <p:grpSpPr>
          <a:xfrm>
            <a:off x="9565187" y="493560"/>
            <a:ext cx="999656" cy="999656"/>
            <a:chOff x="7529520" y="2743206"/>
            <a:chExt cx="760650" cy="760650"/>
          </a:xfrm>
        </p:grpSpPr>
        <p:sp>
          <p:nvSpPr>
            <p:cNvPr id="6" name="Oval 4"/>
            <p:cNvSpPr/>
            <p:nvPr/>
          </p:nvSpPr>
          <p:spPr>
            <a:xfrm>
              <a:off x="7529520" y="2743206"/>
              <a:ext cx="760650" cy="76065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48B4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AutoShape 112"/>
            <p:cNvSpPr>
              <a:spLocks/>
            </p:cNvSpPr>
            <p:nvPr/>
          </p:nvSpPr>
          <p:spPr bwMode="auto">
            <a:xfrm>
              <a:off x="7715272" y="2928958"/>
              <a:ext cx="366050" cy="366676"/>
            </a:xfrm>
            <a:custGeom>
              <a:avLst/>
              <a:gdLst>
                <a:gd name="T0" fmla="*/ 10510 w 21020"/>
                <a:gd name="T1" fmla="*/ 10800 h 21600"/>
                <a:gd name="T2" fmla="*/ 10510 w 21020"/>
                <a:gd name="T3" fmla="*/ 10800 h 21600"/>
                <a:gd name="T4" fmla="*/ 10510 w 21020"/>
                <a:gd name="T5" fmla="*/ 10800 h 21600"/>
                <a:gd name="T6" fmla="*/ 10510 w 2102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020" h="21600">
                  <a:moveTo>
                    <a:pt x="18846" y="7946"/>
                  </a:moveTo>
                  <a:lnTo>
                    <a:pt x="17740" y="9091"/>
                  </a:lnTo>
                  <a:cubicBezTo>
                    <a:pt x="17740" y="8939"/>
                    <a:pt x="17758" y="8792"/>
                    <a:pt x="17744" y="8636"/>
                  </a:cubicBezTo>
                  <a:cubicBezTo>
                    <a:pt x="17629" y="7331"/>
                    <a:pt x="17036" y="6068"/>
                    <a:pt x="16074" y="5080"/>
                  </a:cubicBezTo>
                  <a:cubicBezTo>
                    <a:pt x="15004" y="3980"/>
                    <a:pt x="13585" y="3348"/>
                    <a:pt x="12180" y="3345"/>
                  </a:cubicBezTo>
                  <a:lnTo>
                    <a:pt x="13268" y="2218"/>
                  </a:lnTo>
                  <a:cubicBezTo>
                    <a:pt x="13812" y="1659"/>
                    <a:pt x="14572" y="1350"/>
                    <a:pt x="15403" y="1350"/>
                  </a:cubicBezTo>
                  <a:cubicBezTo>
                    <a:pt x="16460" y="1350"/>
                    <a:pt x="17546" y="1840"/>
                    <a:pt x="18381" y="2696"/>
                  </a:cubicBezTo>
                  <a:cubicBezTo>
                    <a:pt x="19165" y="3500"/>
                    <a:pt x="19631" y="4499"/>
                    <a:pt x="19698" y="5510"/>
                  </a:cubicBezTo>
                  <a:cubicBezTo>
                    <a:pt x="19760" y="6453"/>
                    <a:pt x="19457" y="7317"/>
                    <a:pt x="18846" y="7946"/>
                  </a:cubicBezTo>
                  <a:moveTo>
                    <a:pt x="5828" y="19329"/>
                  </a:moveTo>
                  <a:cubicBezTo>
                    <a:pt x="5813" y="18424"/>
                    <a:pt x="5454" y="17481"/>
                    <a:pt x="4730" y="16739"/>
                  </a:cubicBezTo>
                  <a:cubicBezTo>
                    <a:pt x="4046" y="16034"/>
                    <a:pt x="3150" y="15628"/>
                    <a:pt x="2257" y="15592"/>
                  </a:cubicBezTo>
                  <a:lnTo>
                    <a:pt x="2911" y="13157"/>
                  </a:lnTo>
                  <a:cubicBezTo>
                    <a:pt x="2959" y="12995"/>
                    <a:pt x="3052" y="12835"/>
                    <a:pt x="3168" y="12695"/>
                  </a:cubicBezTo>
                  <a:cubicBezTo>
                    <a:pt x="4485" y="11726"/>
                    <a:pt x="6512" y="12012"/>
                    <a:pt x="7920" y="13460"/>
                  </a:cubicBezTo>
                  <a:cubicBezTo>
                    <a:pt x="9409" y="14990"/>
                    <a:pt x="9639" y="17230"/>
                    <a:pt x="8492" y="18568"/>
                  </a:cubicBezTo>
                  <a:cubicBezTo>
                    <a:pt x="8416" y="18609"/>
                    <a:pt x="8339" y="18648"/>
                    <a:pt x="8256" y="18675"/>
                  </a:cubicBezTo>
                  <a:cubicBezTo>
                    <a:pt x="8256" y="18675"/>
                    <a:pt x="5828" y="19329"/>
                    <a:pt x="5828" y="19329"/>
                  </a:cubicBezTo>
                  <a:close/>
                  <a:moveTo>
                    <a:pt x="2737" y="20164"/>
                  </a:moveTo>
                  <a:cubicBezTo>
                    <a:pt x="2665" y="20181"/>
                    <a:pt x="2443" y="20239"/>
                    <a:pt x="2291" y="20249"/>
                  </a:cubicBezTo>
                  <a:cubicBezTo>
                    <a:pt x="1751" y="20244"/>
                    <a:pt x="1313" y="19792"/>
                    <a:pt x="1313" y="19237"/>
                  </a:cubicBezTo>
                  <a:cubicBezTo>
                    <a:pt x="1321" y="19124"/>
                    <a:pt x="1365" y="18929"/>
                    <a:pt x="1380" y="18857"/>
                  </a:cubicBezTo>
                  <a:lnTo>
                    <a:pt x="2071" y="16283"/>
                  </a:lnTo>
                  <a:cubicBezTo>
                    <a:pt x="2822" y="16261"/>
                    <a:pt x="3630" y="16562"/>
                    <a:pt x="4265" y="17215"/>
                  </a:cubicBezTo>
                  <a:cubicBezTo>
                    <a:pt x="4911" y="17878"/>
                    <a:pt x="5214" y="18725"/>
                    <a:pt x="5181" y="19504"/>
                  </a:cubicBezTo>
                  <a:cubicBezTo>
                    <a:pt x="5181" y="19504"/>
                    <a:pt x="2737" y="20164"/>
                    <a:pt x="2737" y="20164"/>
                  </a:cubicBezTo>
                  <a:close/>
                  <a:moveTo>
                    <a:pt x="6888" y="11179"/>
                  </a:moveTo>
                  <a:cubicBezTo>
                    <a:pt x="6280" y="10927"/>
                    <a:pt x="5642" y="10783"/>
                    <a:pt x="5004" y="10774"/>
                  </a:cubicBezTo>
                  <a:lnTo>
                    <a:pt x="10063" y="5536"/>
                  </a:lnTo>
                  <a:cubicBezTo>
                    <a:pt x="10838" y="4759"/>
                    <a:pt x="11966" y="4536"/>
                    <a:pt x="13077" y="4819"/>
                  </a:cubicBezTo>
                  <a:cubicBezTo>
                    <a:pt x="13077" y="4819"/>
                    <a:pt x="6888" y="11179"/>
                    <a:pt x="6888" y="11179"/>
                  </a:cubicBezTo>
                  <a:close/>
                  <a:moveTo>
                    <a:pt x="9717" y="13672"/>
                  </a:moveTo>
                  <a:cubicBezTo>
                    <a:pt x="9473" y="13258"/>
                    <a:pt x="9194" y="12859"/>
                    <a:pt x="8848" y="12505"/>
                  </a:cubicBezTo>
                  <a:cubicBezTo>
                    <a:pt x="8447" y="12093"/>
                    <a:pt x="7986" y="11770"/>
                    <a:pt x="7507" y="11498"/>
                  </a:cubicBezTo>
                  <a:lnTo>
                    <a:pt x="13767" y="5064"/>
                  </a:lnTo>
                  <a:cubicBezTo>
                    <a:pt x="14259" y="5288"/>
                    <a:pt x="14729" y="5607"/>
                    <a:pt x="15145" y="6035"/>
                  </a:cubicBezTo>
                  <a:cubicBezTo>
                    <a:pt x="15500" y="6398"/>
                    <a:pt x="15775" y="6806"/>
                    <a:pt x="15987" y="7229"/>
                  </a:cubicBezTo>
                  <a:cubicBezTo>
                    <a:pt x="15987" y="7229"/>
                    <a:pt x="9717" y="13672"/>
                    <a:pt x="9717" y="13672"/>
                  </a:cubicBezTo>
                  <a:close/>
                  <a:moveTo>
                    <a:pt x="10519" y="16061"/>
                  </a:moveTo>
                  <a:cubicBezTo>
                    <a:pt x="10465" y="15452"/>
                    <a:pt x="10298" y="14854"/>
                    <a:pt x="10047" y="14288"/>
                  </a:cubicBezTo>
                  <a:lnTo>
                    <a:pt x="16257" y="7906"/>
                  </a:lnTo>
                  <a:cubicBezTo>
                    <a:pt x="16637" y="9140"/>
                    <a:pt x="16442" y="10429"/>
                    <a:pt x="15610" y="11284"/>
                  </a:cubicBezTo>
                  <a:cubicBezTo>
                    <a:pt x="15604" y="11290"/>
                    <a:pt x="15598" y="11293"/>
                    <a:pt x="15593" y="11298"/>
                  </a:cubicBezTo>
                  <a:lnTo>
                    <a:pt x="15602" y="11306"/>
                  </a:lnTo>
                  <a:lnTo>
                    <a:pt x="10525" y="16565"/>
                  </a:lnTo>
                  <a:cubicBezTo>
                    <a:pt x="10527" y="16397"/>
                    <a:pt x="10534" y="16232"/>
                    <a:pt x="10519" y="16061"/>
                  </a:cubicBezTo>
                  <a:moveTo>
                    <a:pt x="19308" y="1741"/>
                  </a:moveTo>
                  <a:cubicBezTo>
                    <a:pt x="18228" y="632"/>
                    <a:pt x="16805" y="0"/>
                    <a:pt x="15403" y="0"/>
                  </a:cubicBezTo>
                  <a:cubicBezTo>
                    <a:pt x="14220" y="0"/>
                    <a:pt x="13131" y="450"/>
                    <a:pt x="12335" y="1266"/>
                  </a:cubicBezTo>
                  <a:lnTo>
                    <a:pt x="9138" y="4577"/>
                  </a:lnTo>
                  <a:cubicBezTo>
                    <a:pt x="9129" y="4585"/>
                    <a:pt x="9118" y="4592"/>
                    <a:pt x="9108" y="4602"/>
                  </a:cubicBezTo>
                  <a:cubicBezTo>
                    <a:pt x="9103" y="4608"/>
                    <a:pt x="9100" y="4614"/>
                    <a:pt x="9095" y="4620"/>
                  </a:cubicBezTo>
                  <a:lnTo>
                    <a:pt x="9096" y="4621"/>
                  </a:lnTo>
                  <a:lnTo>
                    <a:pt x="2310" y="11647"/>
                  </a:lnTo>
                  <a:cubicBezTo>
                    <a:pt x="1998" y="11966"/>
                    <a:pt x="1771" y="12364"/>
                    <a:pt x="1645" y="12797"/>
                  </a:cubicBezTo>
                  <a:lnTo>
                    <a:pt x="102" y="18541"/>
                  </a:lnTo>
                  <a:cubicBezTo>
                    <a:pt x="100" y="18557"/>
                    <a:pt x="0" y="19008"/>
                    <a:pt x="0" y="19237"/>
                  </a:cubicBezTo>
                  <a:cubicBezTo>
                    <a:pt x="0" y="20541"/>
                    <a:pt x="1030" y="21599"/>
                    <a:pt x="2302" y="21599"/>
                  </a:cubicBezTo>
                  <a:cubicBezTo>
                    <a:pt x="2554" y="21599"/>
                    <a:pt x="3044" y="21475"/>
                    <a:pt x="3062" y="21473"/>
                  </a:cubicBezTo>
                  <a:lnTo>
                    <a:pt x="8630" y="19969"/>
                  </a:lnTo>
                  <a:cubicBezTo>
                    <a:pt x="9054" y="19839"/>
                    <a:pt x="9439" y="19604"/>
                    <a:pt x="9750" y="19283"/>
                  </a:cubicBezTo>
                  <a:lnTo>
                    <a:pt x="19776" y="8899"/>
                  </a:lnTo>
                  <a:cubicBezTo>
                    <a:pt x="21600" y="7023"/>
                    <a:pt x="21394" y="3881"/>
                    <a:pt x="19308" y="1741"/>
                  </a:cubicBezTo>
                </a:path>
              </a:pathLst>
            </a:custGeom>
            <a:solidFill>
              <a:srgbClr val="48B49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38100" tIns="38100" rIns="38100" bIns="38100" anchor="ctr"/>
            <a:lstStyle/>
            <a:p>
              <a:pPr defTabSz="457200"/>
              <a:endParaRPr lang="en-US" sz="3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</p:grpSp>
      <p:grpSp>
        <p:nvGrpSpPr>
          <p:cNvPr id="8" name="Group 21"/>
          <p:cNvGrpSpPr/>
          <p:nvPr/>
        </p:nvGrpSpPr>
        <p:grpSpPr>
          <a:xfrm>
            <a:off x="5622029" y="493560"/>
            <a:ext cx="999656" cy="999656"/>
            <a:chOff x="4529124" y="2743206"/>
            <a:chExt cx="760650" cy="760650"/>
          </a:xfrm>
        </p:grpSpPr>
        <p:sp>
          <p:nvSpPr>
            <p:cNvPr id="9" name="Oval 5"/>
            <p:cNvSpPr/>
            <p:nvPr/>
          </p:nvSpPr>
          <p:spPr>
            <a:xfrm>
              <a:off x="4529124" y="2743206"/>
              <a:ext cx="760650" cy="76065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A5779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18"/>
            <p:cNvGrpSpPr/>
            <p:nvPr/>
          </p:nvGrpSpPr>
          <p:grpSpPr>
            <a:xfrm>
              <a:off x="4786314" y="2928958"/>
              <a:ext cx="251543" cy="366676"/>
              <a:chOff x="3500430" y="4071948"/>
              <a:chExt cx="251543" cy="366676"/>
            </a:xfrm>
            <a:solidFill>
              <a:schemeClr val="accent1"/>
            </a:solidFill>
          </p:grpSpPr>
          <p:sp>
            <p:nvSpPr>
              <p:cNvPr id="11" name="AutoShape 113"/>
              <p:cNvSpPr>
                <a:spLocks/>
              </p:cNvSpPr>
              <p:nvPr/>
            </p:nvSpPr>
            <p:spPr bwMode="auto">
              <a:xfrm>
                <a:off x="3500430" y="4071948"/>
                <a:ext cx="251543" cy="366676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5386" y="14175"/>
                    </a:moveTo>
                    <a:lnTo>
                      <a:pt x="6223" y="14175"/>
                    </a:lnTo>
                    <a:cubicBezTo>
                      <a:pt x="5734" y="13446"/>
                      <a:pt x="5147" y="12716"/>
                      <a:pt x="4568" y="12003"/>
                    </a:cubicBezTo>
                    <a:cubicBezTo>
                      <a:pt x="3287" y="10427"/>
                      <a:pt x="1963" y="8797"/>
                      <a:pt x="1963" y="7425"/>
                    </a:cubicBezTo>
                    <a:cubicBezTo>
                      <a:pt x="1963" y="4075"/>
                      <a:pt x="5927" y="1350"/>
                      <a:pt x="10800" y="1350"/>
                    </a:cubicBezTo>
                    <a:cubicBezTo>
                      <a:pt x="15672" y="1350"/>
                      <a:pt x="19636" y="4075"/>
                      <a:pt x="19636" y="7425"/>
                    </a:cubicBezTo>
                    <a:cubicBezTo>
                      <a:pt x="19636" y="8787"/>
                      <a:pt x="18312" y="10425"/>
                      <a:pt x="17029" y="12011"/>
                    </a:cubicBezTo>
                    <a:cubicBezTo>
                      <a:pt x="16455" y="12723"/>
                      <a:pt x="15873" y="13449"/>
                      <a:pt x="15386" y="14175"/>
                    </a:cubicBezTo>
                    <a:moveTo>
                      <a:pt x="10800" y="20249"/>
                    </a:moveTo>
                    <a:cubicBezTo>
                      <a:pt x="9805" y="20249"/>
                      <a:pt x="9347" y="20171"/>
                      <a:pt x="8839" y="19406"/>
                    </a:cubicBezTo>
                    <a:lnTo>
                      <a:pt x="13000" y="19048"/>
                    </a:lnTo>
                    <a:cubicBezTo>
                      <a:pt x="12398" y="20164"/>
                      <a:pt x="11959" y="20249"/>
                      <a:pt x="10800" y="20249"/>
                    </a:cubicBezTo>
                    <a:moveTo>
                      <a:pt x="7595" y="16813"/>
                    </a:moveTo>
                    <a:cubicBezTo>
                      <a:pt x="7417" y="16407"/>
                      <a:pt x="7215" y="15978"/>
                      <a:pt x="6991" y="15525"/>
                    </a:cubicBezTo>
                    <a:lnTo>
                      <a:pt x="14616" y="15525"/>
                    </a:lnTo>
                    <a:cubicBezTo>
                      <a:pt x="14496" y="15767"/>
                      <a:pt x="14375" y="16010"/>
                      <a:pt x="14270" y="16239"/>
                    </a:cubicBezTo>
                    <a:cubicBezTo>
                      <a:pt x="14270" y="16239"/>
                      <a:pt x="7595" y="16813"/>
                      <a:pt x="7595" y="16813"/>
                    </a:cubicBezTo>
                    <a:close/>
                    <a:moveTo>
                      <a:pt x="13345" y="18343"/>
                    </a:moveTo>
                    <a:lnTo>
                      <a:pt x="8476" y="18762"/>
                    </a:lnTo>
                    <a:cubicBezTo>
                      <a:pt x="8303" y="18416"/>
                      <a:pt x="8116" y="18011"/>
                      <a:pt x="7890" y="17483"/>
                    </a:cubicBezTo>
                    <a:cubicBezTo>
                      <a:pt x="7887" y="17477"/>
                      <a:pt x="7883" y="17469"/>
                      <a:pt x="7881" y="17462"/>
                    </a:cubicBezTo>
                    <a:lnTo>
                      <a:pt x="13957" y="16941"/>
                    </a:lnTo>
                    <a:cubicBezTo>
                      <a:pt x="13871" y="17140"/>
                      <a:pt x="13778" y="17350"/>
                      <a:pt x="13698" y="17537"/>
                    </a:cubicBezTo>
                    <a:cubicBezTo>
                      <a:pt x="13569" y="17841"/>
                      <a:pt x="13453" y="18104"/>
                      <a:pt x="13345" y="18343"/>
                    </a:cubicBezTo>
                    <a:moveTo>
                      <a:pt x="10800" y="0"/>
                    </a:moveTo>
                    <a:cubicBezTo>
                      <a:pt x="4835" y="0"/>
                      <a:pt x="0" y="3324"/>
                      <a:pt x="0" y="7425"/>
                    </a:cubicBezTo>
                    <a:cubicBezTo>
                      <a:pt x="0" y="10146"/>
                      <a:pt x="3621" y="13029"/>
                      <a:pt x="4939" y="15562"/>
                    </a:cubicBezTo>
                    <a:cubicBezTo>
                      <a:pt x="6906" y="19339"/>
                      <a:pt x="6688" y="21599"/>
                      <a:pt x="10800" y="21599"/>
                    </a:cubicBezTo>
                    <a:cubicBezTo>
                      <a:pt x="14972" y="21599"/>
                      <a:pt x="14692" y="19349"/>
                      <a:pt x="16660" y="15577"/>
                    </a:cubicBezTo>
                    <a:cubicBezTo>
                      <a:pt x="17983" y="13039"/>
                      <a:pt x="21600" y="10124"/>
                      <a:pt x="21600" y="7425"/>
                    </a:cubicBezTo>
                    <a:cubicBezTo>
                      <a:pt x="21600" y="3324"/>
                      <a:pt x="16764" y="0"/>
                      <a:pt x="10800" y="0"/>
                    </a:cubicBezTo>
                  </a:path>
                </a:pathLst>
              </a:custGeom>
              <a:solidFill>
                <a:srgbClr val="A5779E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defTabSz="457200"/>
                <a:endParaRPr lang="en-US" sz="3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  <p:sp>
            <p:nvSpPr>
              <p:cNvPr id="12" name="AutoShape 114"/>
              <p:cNvSpPr>
                <a:spLocks/>
              </p:cNvSpPr>
              <p:nvPr/>
            </p:nvSpPr>
            <p:spPr bwMode="auto">
              <a:xfrm>
                <a:off x="3557371" y="4129515"/>
                <a:ext cx="74461" cy="74461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9938" y="0"/>
                    </a:moveTo>
                    <a:cubicBezTo>
                      <a:pt x="8943" y="0"/>
                      <a:pt x="0" y="8942"/>
                      <a:pt x="0" y="19938"/>
                    </a:cubicBezTo>
                    <a:cubicBezTo>
                      <a:pt x="0" y="20855"/>
                      <a:pt x="743" y="21600"/>
                      <a:pt x="1661" y="21600"/>
                    </a:cubicBezTo>
                    <a:cubicBezTo>
                      <a:pt x="2579" y="21600"/>
                      <a:pt x="3323" y="20855"/>
                      <a:pt x="3323" y="19938"/>
                    </a:cubicBezTo>
                    <a:cubicBezTo>
                      <a:pt x="3323" y="10777"/>
                      <a:pt x="10777" y="3323"/>
                      <a:pt x="19938" y="3323"/>
                    </a:cubicBezTo>
                    <a:cubicBezTo>
                      <a:pt x="20856" y="3323"/>
                      <a:pt x="21600" y="2578"/>
                      <a:pt x="21600" y="1661"/>
                    </a:cubicBezTo>
                    <a:cubicBezTo>
                      <a:pt x="21600" y="744"/>
                      <a:pt x="20856" y="0"/>
                      <a:pt x="19938" y="0"/>
                    </a:cubicBezTo>
                  </a:path>
                </a:pathLst>
              </a:custGeom>
              <a:solidFill>
                <a:srgbClr val="A5779E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defTabSz="457200"/>
                <a:endParaRPr lang="en-US" sz="3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</p:grpSp>
      </p:grpSp>
      <p:grpSp>
        <p:nvGrpSpPr>
          <p:cNvPr id="13" name="Group 23"/>
          <p:cNvGrpSpPr/>
          <p:nvPr/>
        </p:nvGrpSpPr>
        <p:grpSpPr>
          <a:xfrm>
            <a:off x="8250801" y="493560"/>
            <a:ext cx="999656" cy="999656"/>
            <a:chOff x="6529388" y="2743206"/>
            <a:chExt cx="760650" cy="760650"/>
          </a:xfrm>
        </p:grpSpPr>
        <p:sp>
          <p:nvSpPr>
            <p:cNvPr id="14" name="Oval 3"/>
            <p:cNvSpPr/>
            <p:nvPr/>
          </p:nvSpPr>
          <p:spPr>
            <a:xfrm>
              <a:off x="6529388" y="2743206"/>
              <a:ext cx="760650" cy="76065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C35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" name="Group 17"/>
            <p:cNvGrpSpPr/>
            <p:nvPr/>
          </p:nvGrpSpPr>
          <p:grpSpPr>
            <a:xfrm>
              <a:off x="6715140" y="2962971"/>
              <a:ext cx="366051" cy="320998"/>
              <a:chOff x="1978660" y="2629646"/>
              <a:chExt cx="366051" cy="320998"/>
            </a:xfrm>
            <a:solidFill>
              <a:schemeClr val="accent4"/>
            </a:solidFill>
          </p:grpSpPr>
          <p:sp>
            <p:nvSpPr>
              <p:cNvPr id="16" name="AutoShape 147"/>
              <p:cNvSpPr>
                <a:spLocks/>
              </p:cNvSpPr>
              <p:nvPr/>
            </p:nvSpPr>
            <p:spPr bwMode="auto">
              <a:xfrm>
                <a:off x="1978660" y="2629646"/>
                <a:ext cx="366051" cy="320998"/>
              </a:xfrm>
              <a:custGeom>
                <a:avLst/>
                <a:gdLst>
                  <a:gd name="T0" fmla="+- 0 10800 597"/>
                  <a:gd name="T1" fmla="*/ T0 w 20407"/>
                  <a:gd name="T2" fmla="+- 0 11028 672"/>
                  <a:gd name="T3" fmla="*/ 11028 h 20712"/>
                  <a:gd name="T4" fmla="+- 0 10800 597"/>
                  <a:gd name="T5" fmla="*/ T4 w 20407"/>
                  <a:gd name="T6" fmla="+- 0 11028 672"/>
                  <a:gd name="T7" fmla="*/ 11028 h 20712"/>
                  <a:gd name="T8" fmla="+- 0 10800 597"/>
                  <a:gd name="T9" fmla="*/ T8 w 20407"/>
                  <a:gd name="T10" fmla="+- 0 11028 672"/>
                  <a:gd name="T11" fmla="*/ 11028 h 20712"/>
                  <a:gd name="T12" fmla="+- 0 10800 597"/>
                  <a:gd name="T13" fmla="*/ T12 w 20407"/>
                  <a:gd name="T14" fmla="+- 0 11028 672"/>
                  <a:gd name="T15" fmla="*/ 11028 h 20712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0407" h="20712">
                    <a:moveTo>
                      <a:pt x="17706" y="10922"/>
                    </a:moveTo>
                    <a:lnTo>
                      <a:pt x="10657" y="19017"/>
                    </a:lnTo>
                    <a:cubicBezTo>
                      <a:pt x="10407" y="19305"/>
                      <a:pt x="9998" y="19305"/>
                      <a:pt x="9748" y="19017"/>
                    </a:cubicBezTo>
                    <a:lnTo>
                      <a:pt x="2699" y="10922"/>
                    </a:lnTo>
                    <a:cubicBezTo>
                      <a:pt x="817" y="8762"/>
                      <a:pt x="817" y="5247"/>
                      <a:pt x="2699" y="3087"/>
                    </a:cubicBezTo>
                    <a:cubicBezTo>
                      <a:pt x="4512" y="1004"/>
                      <a:pt x="7429" y="931"/>
                      <a:pt x="9338" y="2923"/>
                    </a:cubicBezTo>
                    <a:lnTo>
                      <a:pt x="10202" y="3825"/>
                    </a:lnTo>
                    <a:lnTo>
                      <a:pt x="11067" y="2923"/>
                    </a:lnTo>
                    <a:cubicBezTo>
                      <a:pt x="12976" y="931"/>
                      <a:pt x="15893" y="1004"/>
                      <a:pt x="17706" y="3087"/>
                    </a:cubicBezTo>
                    <a:cubicBezTo>
                      <a:pt x="19588" y="5247"/>
                      <a:pt x="19588" y="8762"/>
                      <a:pt x="17706" y="10922"/>
                    </a:cubicBezTo>
                    <a:moveTo>
                      <a:pt x="18616" y="2043"/>
                    </a:moveTo>
                    <a:cubicBezTo>
                      <a:pt x="16301" y="-617"/>
                      <a:pt x="12601" y="-672"/>
                      <a:pt x="10202" y="1830"/>
                    </a:cubicBezTo>
                    <a:cubicBezTo>
                      <a:pt x="7805" y="-672"/>
                      <a:pt x="4104" y="-617"/>
                      <a:pt x="1789" y="2043"/>
                    </a:cubicBezTo>
                    <a:cubicBezTo>
                      <a:pt x="-597" y="4783"/>
                      <a:pt x="-597" y="9226"/>
                      <a:pt x="1789" y="11967"/>
                    </a:cubicBezTo>
                    <a:cubicBezTo>
                      <a:pt x="2470" y="12750"/>
                      <a:pt x="8838" y="20061"/>
                      <a:pt x="8838" y="20061"/>
                    </a:cubicBezTo>
                    <a:cubicBezTo>
                      <a:pt x="9592" y="20928"/>
                      <a:pt x="10812" y="20928"/>
                      <a:pt x="11567" y="20061"/>
                    </a:cubicBezTo>
                    <a:cubicBezTo>
                      <a:pt x="11567" y="20061"/>
                      <a:pt x="18539" y="12056"/>
                      <a:pt x="18616" y="11967"/>
                    </a:cubicBezTo>
                    <a:cubicBezTo>
                      <a:pt x="21003" y="9226"/>
                      <a:pt x="21003" y="4783"/>
                      <a:pt x="18616" y="2043"/>
                    </a:cubicBezTo>
                  </a:path>
                </a:pathLst>
              </a:custGeom>
              <a:solidFill>
                <a:srgbClr val="FFC35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defTabSz="457200"/>
                <a:endParaRPr lang="en-US" sz="3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  <p:sp>
            <p:nvSpPr>
              <p:cNvPr id="17" name="AutoShape 148"/>
              <p:cNvSpPr>
                <a:spLocks/>
              </p:cNvSpPr>
              <p:nvPr/>
            </p:nvSpPr>
            <p:spPr bwMode="auto">
              <a:xfrm>
                <a:off x="2035600" y="2687213"/>
                <a:ext cx="54438" cy="5443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9326" y="0"/>
                    </a:moveTo>
                    <a:cubicBezTo>
                      <a:pt x="19317" y="0"/>
                      <a:pt x="19317" y="4"/>
                      <a:pt x="19308" y="4"/>
                    </a:cubicBezTo>
                    <a:cubicBezTo>
                      <a:pt x="8643" y="13"/>
                      <a:pt x="0" y="8659"/>
                      <a:pt x="0" y="19326"/>
                    </a:cubicBezTo>
                    <a:cubicBezTo>
                      <a:pt x="0" y="20580"/>
                      <a:pt x="1019" y="21600"/>
                      <a:pt x="2273" y="21600"/>
                    </a:cubicBezTo>
                    <a:cubicBezTo>
                      <a:pt x="3528" y="21600"/>
                      <a:pt x="4547" y="20580"/>
                      <a:pt x="4547" y="19326"/>
                    </a:cubicBezTo>
                    <a:lnTo>
                      <a:pt x="4547" y="19321"/>
                    </a:lnTo>
                    <a:cubicBezTo>
                      <a:pt x="4547" y="11164"/>
                      <a:pt x="11164" y="4547"/>
                      <a:pt x="19321" y="4547"/>
                    </a:cubicBezTo>
                    <a:lnTo>
                      <a:pt x="19326" y="4547"/>
                    </a:lnTo>
                    <a:cubicBezTo>
                      <a:pt x="20580" y="4547"/>
                      <a:pt x="21599" y="3528"/>
                      <a:pt x="21599" y="2273"/>
                    </a:cubicBezTo>
                    <a:cubicBezTo>
                      <a:pt x="21599" y="1019"/>
                      <a:pt x="20580" y="0"/>
                      <a:pt x="19326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defTabSz="457200"/>
                <a:endParaRPr lang="en-US" sz="3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</p:grpSp>
      </p:grpSp>
      <p:grpSp>
        <p:nvGrpSpPr>
          <p:cNvPr id="18" name="Group 22"/>
          <p:cNvGrpSpPr/>
          <p:nvPr/>
        </p:nvGrpSpPr>
        <p:grpSpPr>
          <a:xfrm>
            <a:off x="6936415" y="493560"/>
            <a:ext cx="999656" cy="999656"/>
            <a:chOff x="5529256" y="2743206"/>
            <a:chExt cx="760650" cy="760650"/>
          </a:xfrm>
        </p:grpSpPr>
        <p:sp>
          <p:nvSpPr>
            <p:cNvPr id="19" name="Oval 2"/>
            <p:cNvSpPr/>
            <p:nvPr/>
          </p:nvSpPr>
          <p:spPr>
            <a:xfrm>
              <a:off x="5529256" y="2743206"/>
              <a:ext cx="760650" cy="76065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6E5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AutoShape 149"/>
            <p:cNvSpPr>
              <a:spLocks/>
            </p:cNvSpPr>
            <p:nvPr/>
          </p:nvSpPr>
          <p:spPr bwMode="auto">
            <a:xfrm>
              <a:off x="5715008" y="2962971"/>
              <a:ext cx="366051" cy="26343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6537" y="19720"/>
                  </a:moveTo>
                  <a:lnTo>
                    <a:pt x="16537" y="19721"/>
                  </a:lnTo>
                  <a:lnTo>
                    <a:pt x="4387" y="19721"/>
                  </a:lnTo>
                  <a:cubicBezTo>
                    <a:pt x="2713" y="19720"/>
                    <a:pt x="1350" y="17824"/>
                    <a:pt x="1350" y="15494"/>
                  </a:cubicBezTo>
                  <a:cubicBezTo>
                    <a:pt x="1350" y="13992"/>
                    <a:pt x="1918" y="12635"/>
                    <a:pt x="2871" y="11862"/>
                  </a:cubicBezTo>
                  <a:cubicBezTo>
                    <a:pt x="3797" y="11123"/>
                    <a:pt x="3860" y="10975"/>
                    <a:pt x="3472" y="9647"/>
                  </a:cubicBezTo>
                  <a:cubicBezTo>
                    <a:pt x="3406" y="9374"/>
                    <a:pt x="3375" y="9136"/>
                    <a:pt x="3375" y="8921"/>
                  </a:cubicBezTo>
                  <a:cubicBezTo>
                    <a:pt x="3375" y="7626"/>
                    <a:pt x="4131" y="6573"/>
                    <a:pt x="5062" y="6573"/>
                  </a:cubicBezTo>
                  <a:cubicBezTo>
                    <a:pt x="5062" y="6573"/>
                    <a:pt x="5505" y="6529"/>
                    <a:pt x="5976" y="6789"/>
                  </a:cubicBezTo>
                  <a:cubicBezTo>
                    <a:pt x="6750" y="7219"/>
                    <a:pt x="6834" y="6808"/>
                    <a:pt x="7200" y="5701"/>
                  </a:cubicBezTo>
                  <a:cubicBezTo>
                    <a:pt x="7974" y="3380"/>
                    <a:pt x="9652" y="1878"/>
                    <a:pt x="11475" y="1878"/>
                  </a:cubicBezTo>
                  <a:cubicBezTo>
                    <a:pt x="13905" y="1878"/>
                    <a:pt x="15914" y="4435"/>
                    <a:pt x="16148" y="7826"/>
                  </a:cubicBezTo>
                  <a:cubicBezTo>
                    <a:pt x="16231" y="9171"/>
                    <a:pt x="16231" y="9171"/>
                    <a:pt x="17239" y="9491"/>
                  </a:cubicBezTo>
                  <a:cubicBezTo>
                    <a:pt x="18984" y="9955"/>
                    <a:pt x="20250" y="12085"/>
                    <a:pt x="20250" y="14555"/>
                  </a:cubicBezTo>
                  <a:cubicBezTo>
                    <a:pt x="20250" y="17404"/>
                    <a:pt x="18585" y="19720"/>
                    <a:pt x="16537" y="19720"/>
                  </a:cubicBezTo>
                  <a:moveTo>
                    <a:pt x="17492" y="7647"/>
                  </a:moveTo>
                  <a:cubicBezTo>
                    <a:pt x="17196" y="3362"/>
                    <a:pt x="14632" y="0"/>
                    <a:pt x="11475" y="0"/>
                  </a:cubicBezTo>
                  <a:cubicBezTo>
                    <a:pt x="9031" y="0"/>
                    <a:pt x="6939" y="2017"/>
                    <a:pt x="5976" y="4911"/>
                  </a:cubicBezTo>
                  <a:cubicBezTo>
                    <a:pt x="5685" y="4784"/>
                    <a:pt x="5383" y="4695"/>
                    <a:pt x="5062" y="4695"/>
                  </a:cubicBezTo>
                  <a:cubicBezTo>
                    <a:pt x="3385" y="4695"/>
                    <a:pt x="2025" y="6589"/>
                    <a:pt x="2025" y="8921"/>
                  </a:cubicBezTo>
                  <a:cubicBezTo>
                    <a:pt x="2025" y="9385"/>
                    <a:pt x="2092" y="9824"/>
                    <a:pt x="2191" y="10240"/>
                  </a:cubicBezTo>
                  <a:cubicBezTo>
                    <a:pt x="886" y="11298"/>
                    <a:pt x="0" y="13242"/>
                    <a:pt x="0" y="15494"/>
                  </a:cubicBezTo>
                  <a:cubicBezTo>
                    <a:pt x="0" y="18866"/>
                    <a:pt x="1964" y="21599"/>
                    <a:pt x="4387" y="21599"/>
                  </a:cubicBezTo>
                  <a:lnTo>
                    <a:pt x="4387" y="21600"/>
                  </a:lnTo>
                  <a:lnTo>
                    <a:pt x="16537" y="21600"/>
                  </a:lnTo>
                  <a:lnTo>
                    <a:pt x="16537" y="21599"/>
                  </a:lnTo>
                  <a:cubicBezTo>
                    <a:pt x="19334" y="21599"/>
                    <a:pt x="21599" y="18446"/>
                    <a:pt x="21599" y="14555"/>
                  </a:cubicBezTo>
                  <a:cubicBezTo>
                    <a:pt x="21599" y="11120"/>
                    <a:pt x="19831" y="8269"/>
                    <a:pt x="17492" y="7647"/>
                  </a:cubicBezTo>
                </a:path>
              </a:pathLst>
            </a:custGeom>
            <a:solidFill>
              <a:srgbClr val="FF6E5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38100" tIns="38100" rIns="38100" bIns="38100" anchor="ctr"/>
            <a:lstStyle/>
            <a:p>
              <a:pPr defTabSz="457200"/>
              <a:endParaRPr lang="en-US" sz="3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</p:grpSp>
      <p:sp>
        <p:nvSpPr>
          <p:cNvPr id="27" name="文本框 26"/>
          <p:cNvSpPr txBox="1"/>
          <p:nvPr/>
        </p:nvSpPr>
        <p:spPr>
          <a:xfrm>
            <a:off x="1460730" y="1300869"/>
            <a:ext cx="25336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524F6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解决</a:t>
            </a:r>
          </a:p>
        </p:txBody>
      </p:sp>
      <p:sp>
        <p:nvSpPr>
          <p:cNvPr id="2" name="矩形 1"/>
          <p:cNvSpPr/>
          <p:nvPr/>
        </p:nvSpPr>
        <p:spPr>
          <a:xfrm>
            <a:off x="976312" y="6532470"/>
            <a:ext cx="10915650" cy="45719"/>
          </a:xfrm>
          <a:prstGeom prst="rect">
            <a:avLst/>
          </a:prstGeom>
          <a:solidFill>
            <a:srgbClr val="FF6E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/>
          <p:cNvSpPr/>
          <p:nvPr/>
        </p:nvSpPr>
        <p:spPr>
          <a:xfrm>
            <a:off x="92766" y="6673479"/>
            <a:ext cx="10915650" cy="81880"/>
          </a:xfrm>
          <a:prstGeom prst="rect">
            <a:avLst/>
          </a:prstGeom>
          <a:solidFill>
            <a:srgbClr val="48B4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xmlns="" id="{1177A3EE-3AA1-427C-B3DD-F3E754964B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8231" y="2054544"/>
            <a:ext cx="9104762" cy="39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5835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1.1</a:t>
            </a:r>
            <a:r>
              <a:rPr lang="zh-CN" altLang="en-US" dirty="0"/>
              <a:t>　数据库设计</a:t>
            </a:r>
            <a:endParaRPr lang="en-US" altLang="zh-CN" dirty="0"/>
          </a:p>
        </p:txBody>
      </p:sp>
      <p:sp>
        <p:nvSpPr>
          <p:cNvPr id="14" name="Rectangle 3"/>
          <p:cNvSpPr/>
          <p:nvPr/>
        </p:nvSpPr>
        <p:spPr>
          <a:xfrm>
            <a:off x="0" y="2130787"/>
            <a:ext cx="12192000" cy="3023042"/>
          </a:xfrm>
          <a:prstGeom prst="rect">
            <a:avLst/>
          </a:prstGeom>
          <a:solidFill>
            <a:srgbClr val="524F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27"/>
          <p:cNvGrpSpPr/>
          <p:nvPr/>
        </p:nvGrpSpPr>
        <p:grpSpPr>
          <a:xfrm>
            <a:off x="10638588" y="3642308"/>
            <a:ext cx="1524011" cy="1511521"/>
            <a:chOff x="4572000" y="2714626"/>
            <a:chExt cx="1143008" cy="1071570"/>
          </a:xfrm>
        </p:grpSpPr>
        <p:sp>
          <p:nvSpPr>
            <p:cNvPr id="29" name="Rectangle 13"/>
            <p:cNvSpPr/>
            <p:nvPr/>
          </p:nvSpPr>
          <p:spPr>
            <a:xfrm>
              <a:off x="4572000" y="2714626"/>
              <a:ext cx="1143008" cy="1071570"/>
            </a:xfrm>
            <a:prstGeom prst="rect">
              <a:avLst/>
            </a:prstGeom>
            <a:solidFill>
              <a:srgbClr val="48B4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0" name="Group 23"/>
            <p:cNvGrpSpPr/>
            <p:nvPr/>
          </p:nvGrpSpPr>
          <p:grpSpPr>
            <a:xfrm>
              <a:off x="4984817" y="3056006"/>
              <a:ext cx="397674" cy="397670"/>
              <a:chOff x="4870563" y="3884444"/>
              <a:chExt cx="366051" cy="366050"/>
            </a:xfrm>
            <a:solidFill>
              <a:schemeClr val="bg1"/>
            </a:solidFill>
          </p:grpSpPr>
          <p:sp>
            <p:nvSpPr>
              <p:cNvPr id="31" name="AutoShape 56"/>
              <p:cNvSpPr>
                <a:spLocks/>
              </p:cNvSpPr>
              <p:nvPr/>
            </p:nvSpPr>
            <p:spPr bwMode="auto">
              <a:xfrm>
                <a:off x="4870563" y="3884444"/>
                <a:ext cx="114508" cy="366050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6988" y="7316"/>
                    </a:moveTo>
                    <a:cubicBezTo>
                      <a:pt x="16954" y="7352"/>
                      <a:pt x="16923" y="7387"/>
                      <a:pt x="16883" y="7423"/>
                    </a:cubicBezTo>
                    <a:cubicBezTo>
                      <a:pt x="16677" y="7601"/>
                      <a:pt x="16414" y="7770"/>
                      <a:pt x="16066" y="7920"/>
                    </a:cubicBezTo>
                    <a:cubicBezTo>
                      <a:pt x="16057" y="7924"/>
                      <a:pt x="16044" y="7927"/>
                      <a:pt x="16038" y="7931"/>
                    </a:cubicBezTo>
                    <a:cubicBezTo>
                      <a:pt x="15662" y="8092"/>
                      <a:pt x="15214" y="8234"/>
                      <a:pt x="14705" y="8354"/>
                    </a:cubicBezTo>
                    <a:cubicBezTo>
                      <a:pt x="14697" y="8357"/>
                      <a:pt x="14692" y="8358"/>
                      <a:pt x="14686" y="8359"/>
                    </a:cubicBezTo>
                    <a:cubicBezTo>
                      <a:pt x="14163" y="8482"/>
                      <a:pt x="13584" y="8581"/>
                      <a:pt x="12960" y="8649"/>
                    </a:cubicBezTo>
                    <a:cubicBezTo>
                      <a:pt x="12279" y="8726"/>
                      <a:pt x="11560" y="8774"/>
                      <a:pt x="10800" y="8774"/>
                    </a:cubicBezTo>
                    <a:cubicBezTo>
                      <a:pt x="10037" y="8774"/>
                      <a:pt x="9318" y="8726"/>
                      <a:pt x="8640" y="8649"/>
                    </a:cubicBezTo>
                    <a:cubicBezTo>
                      <a:pt x="8016" y="8581"/>
                      <a:pt x="7435" y="8482"/>
                      <a:pt x="6914" y="8359"/>
                    </a:cubicBezTo>
                    <a:cubicBezTo>
                      <a:pt x="6908" y="8358"/>
                      <a:pt x="6901" y="8357"/>
                      <a:pt x="6893" y="8354"/>
                    </a:cubicBezTo>
                    <a:cubicBezTo>
                      <a:pt x="6385" y="8234"/>
                      <a:pt x="5937" y="8092"/>
                      <a:pt x="5562" y="7931"/>
                    </a:cubicBezTo>
                    <a:cubicBezTo>
                      <a:pt x="5553" y="7927"/>
                      <a:pt x="5541" y="7924"/>
                      <a:pt x="5531" y="7920"/>
                    </a:cubicBezTo>
                    <a:cubicBezTo>
                      <a:pt x="5184" y="7770"/>
                      <a:pt x="4921" y="7601"/>
                      <a:pt x="4715" y="7423"/>
                    </a:cubicBezTo>
                    <a:cubicBezTo>
                      <a:pt x="4676" y="7387"/>
                      <a:pt x="4644" y="7352"/>
                      <a:pt x="4612" y="7316"/>
                    </a:cubicBezTo>
                    <a:cubicBezTo>
                      <a:pt x="4437" y="7136"/>
                      <a:pt x="4320" y="6947"/>
                      <a:pt x="4320" y="6750"/>
                    </a:cubicBezTo>
                    <a:cubicBezTo>
                      <a:pt x="4320" y="6550"/>
                      <a:pt x="4437" y="6362"/>
                      <a:pt x="4612" y="6181"/>
                    </a:cubicBezTo>
                    <a:cubicBezTo>
                      <a:pt x="4644" y="6146"/>
                      <a:pt x="4676" y="6110"/>
                      <a:pt x="4715" y="6076"/>
                    </a:cubicBezTo>
                    <a:cubicBezTo>
                      <a:pt x="4921" y="5898"/>
                      <a:pt x="5184" y="5729"/>
                      <a:pt x="5531" y="5577"/>
                    </a:cubicBezTo>
                    <a:cubicBezTo>
                      <a:pt x="5541" y="5574"/>
                      <a:pt x="5553" y="5571"/>
                      <a:pt x="5562" y="5567"/>
                    </a:cubicBezTo>
                    <a:cubicBezTo>
                      <a:pt x="5937" y="5407"/>
                      <a:pt x="6385" y="5264"/>
                      <a:pt x="6893" y="5144"/>
                    </a:cubicBezTo>
                    <a:cubicBezTo>
                      <a:pt x="6901" y="5142"/>
                      <a:pt x="6908" y="5140"/>
                      <a:pt x="6914" y="5138"/>
                    </a:cubicBezTo>
                    <a:cubicBezTo>
                      <a:pt x="7435" y="5017"/>
                      <a:pt x="8016" y="4918"/>
                      <a:pt x="8640" y="4848"/>
                    </a:cubicBezTo>
                    <a:cubicBezTo>
                      <a:pt x="9318" y="4773"/>
                      <a:pt x="10037" y="4725"/>
                      <a:pt x="10800" y="4725"/>
                    </a:cubicBezTo>
                    <a:cubicBezTo>
                      <a:pt x="11560" y="4725"/>
                      <a:pt x="12279" y="4773"/>
                      <a:pt x="12960" y="4848"/>
                    </a:cubicBezTo>
                    <a:cubicBezTo>
                      <a:pt x="13584" y="4918"/>
                      <a:pt x="14163" y="5017"/>
                      <a:pt x="14686" y="5138"/>
                    </a:cubicBezTo>
                    <a:cubicBezTo>
                      <a:pt x="14692" y="5140"/>
                      <a:pt x="14697" y="5142"/>
                      <a:pt x="14705" y="5144"/>
                    </a:cubicBezTo>
                    <a:cubicBezTo>
                      <a:pt x="15214" y="5264"/>
                      <a:pt x="15662" y="5407"/>
                      <a:pt x="16038" y="5567"/>
                    </a:cubicBezTo>
                    <a:cubicBezTo>
                      <a:pt x="16044" y="5571"/>
                      <a:pt x="16057" y="5574"/>
                      <a:pt x="16066" y="5577"/>
                    </a:cubicBezTo>
                    <a:cubicBezTo>
                      <a:pt x="16414" y="5729"/>
                      <a:pt x="16677" y="5898"/>
                      <a:pt x="16883" y="6076"/>
                    </a:cubicBezTo>
                    <a:cubicBezTo>
                      <a:pt x="16923" y="6110"/>
                      <a:pt x="16954" y="6146"/>
                      <a:pt x="16988" y="6181"/>
                    </a:cubicBezTo>
                    <a:cubicBezTo>
                      <a:pt x="17161" y="6362"/>
                      <a:pt x="17280" y="6550"/>
                      <a:pt x="17280" y="6750"/>
                    </a:cubicBezTo>
                    <a:cubicBezTo>
                      <a:pt x="17280" y="6947"/>
                      <a:pt x="17161" y="7136"/>
                      <a:pt x="16988" y="7316"/>
                    </a:cubicBezTo>
                    <a:moveTo>
                      <a:pt x="12960" y="19575"/>
                    </a:moveTo>
                    <a:cubicBezTo>
                      <a:pt x="12960" y="19948"/>
                      <a:pt x="11992" y="20249"/>
                      <a:pt x="10800" y="20249"/>
                    </a:cubicBezTo>
                    <a:cubicBezTo>
                      <a:pt x="9606" y="20249"/>
                      <a:pt x="8640" y="19948"/>
                      <a:pt x="8640" y="19575"/>
                    </a:cubicBezTo>
                    <a:lnTo>
                      <a:pt x="8640" y="10056"/>
                    </a:lnTo>
                    <a:cubicBezTo>
                      <a:pt x="9338" y="10101"/>
                      <a:pt x="10059" y="10124"/>
                      <a:pt x="10800" y="10124"/>
                    </a:cubicBezTo>
                    <a:cubicBezTo>
                      <a:pt x="11541" y="10124"/>
                      <a:pt x="12262" y="10101"/>
                      <a:pt x="12960" y="10056"/>
                    </a:cubicBezTo>
                    <a:cubicBezTo>
                      <a:pt x="12960" y="10056"/>
                      <a:pt x="12960" y="19575"/>
                      <a:pt x="12960" y="19575"/>
                    </a:cubicBezTo>
                    <a:close/>
                    <a:moveTo>
                      <a:pt x="8640" y="2025"/>
                    </a:moveTo>
                    <a:cubicBezTo>
                      <a:pt x="8640" y="1651"/>
                      <a:pt x="9606" y="1350"/>
                      <a:pt x="10800" y="1350"/>
                    </a:cubicBezTo>
                    <a:cubicBezTo>
                      <a:pt x="11992" y="1350"/>
                      <a:pt x="12960" y="1651"/>
                      <a:pt x="12960" y="2025"/>
                    </a:cubicBezTo>
                    <a:lnTo>
                      <a:pt x="12960" y="3442"/>
                    </a:lnTo>
                    <a:cubicBezTo>
                      <a:pt x="12262" y="3398"/>
                      <a:pt x="11541" y="3375"/>
                      <a:pt x="10800" y="3375"/>
                    </a:cubicBezTo>
                    <a:cubicBezTo>
                      <a:pt x="10059" y="3375"/>
                      <a:pt x="9338" y="3398"/>
                      <a:pt x="8640" y="3442"/>
                    </a:cubicBezTo>
                    <a:cubicBezTo>
                      <a:pt x="8640" y="3442"/>
                      <a:pt x="8640" y="2025"/>
                      <a:pt x="8640" y="2025"/>
                    </a:cubicBezTo>
                    <a:close/>
                    <a:moveTo>
                      <a:pt x="17280" y="4064"/>
                    </a:moveTo>
                    <a:lnTo>
                      <a:pt x="17280" y="2025"/>
                    </a:lnTo>
                    <a:cubicBezTo>
                      <a:pt x="17280" y="908"/>
                      <a:pt x="14373" y="0"/>
                      <a:pt x="10800" y="0"/>
                    </a:cubicBezTo>
                    <a:cubicBezTo>
                      <a:pt x="7225" y="0"/>
                      <a:pt x="4320" y="908"/>
                      <a:pt x="4320" y="2025"/>
                    </a:cubicBezTo>
                    <a:lnTo>
                      <a:pt x="4320" y="4064"/>
                    </a:lnTo>
                    <a:cubicBezTo>
                      <a:pt x="1710" y="4681"/>
                      <a:pt x="0" y="5649"/>
                      <a:pt x="0" y="6750"/>
                    </a:cubicBezTo>
                    <a:cubicBezTo>
                      <a:pt x="0" y="7850"/>
                      <a:pt x="1710" y="8818"/>
                      <a:pt x="4320" y="9434"/>
                    </a:cubicBezTo>
                    <a:lnTo>
                      <a:pt x="4320" y="19575"/>
                    </a:lnTo>
                    <a:cubicBezTo>
                      <a:pt x="4320" y="20691"/>
                      <a:pt x="7225" y="21599"/>
                      <a:pt x="10800" y="21599"/>
                    </a:cubicBezTo>
                    <a:cubicBezTo>
                      <a:pt x="14373" y="21599"/>
                      <a:pt x="17280" y="20691"/>
                      <a:pt x="17280" y="19575"/>
                    </a:cubicBezTo>
                    <a:lnTo>
                      <a:pt x="17280" y="9434"/>
                    </a:lnTo>
                    <a:cubicBezTo>
                      <a:pt x="19889" y="8818"/>
                      <a:pt x="21600" y="7850"/>
                      <a:pt x="21600" y="6750"/>
                    </a:cubicBezTo>
                    <a:cubicBezTo>
                      <a:pt x="21600" y="5649"/>
                      <a:pt x="19889" y="4681"/>
                      <a:pt x="17280" y="4064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defTabSz="457200"/>
                <a:endParaRPr lang="en-US" sz="3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  <p:sp>
            <p:nvSpPr>
              <p:cNvPr id="32" name="AutoShape 57"/>
              <p:cNvSpPr>
                <a:spLocks/>
              </p:cNvSpPr>
              <p:nvPr/>
            </p:nvSpPr>
            <p:spPr bwMode="auto">
              <a:xfrm>
                <a:off x="5122106" y="3884444"/>
                <a:ext cx="114508" cy="366050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6988" y="7316"/>
                    </a:moveTo>
                    <a:cubicBezTo>
                      <a:pt x="16954" y="7352"/>
                      <a:pt x="16923" y="7387"/>
                      <a:pt x="16883" y="7423"/>
                    </a:cubicBezTo>
                    <a:cubicBezTo>
                      <a:pt x="16677" y="7601"/>
                      <a:pt x="16414" y="7770"/>
                      <a:pt x="16066" y="7920"/>
                    </a:cubicBezTo>
                    <a:cubicBezTo>
                      <a:pt x="16057" y="7924"/>
                      <a:pt x="16044" y="7927"/>
                      <a:pt x="16038" y="7931"/>
                    </a:cubicBezTo>
                    <a:cubicBezTo>
                      <a:pt x="15662" y="8092"/>
                      <a:pt x="15214" y="8234"/>
                      <a:pt x="14705" y="8354"/>
                    </a:cubicBezTo>
                    <a:cubicBezTo>
                      <a:pt x="14697" y="8357"/>
                      <a:pt x="14692" y="8358"/>
                      <a:pt x="14686" y="8359"/>
                    </a:cubicBezTo>
                    <a:cubicBezTo>
                      <a:pt x="14163" y="8482"/>
                      <a:pt x="13584" y="8581"/>
                      <a:pt x="12960" y="8649"/>
                    </a:cubicBezTo>
                    <a:cubicBezTo>
                      <a:pt x="12279" y="8726"/>
                      <a:pt x="11560" y="8774"/>
                      <a:pt x="10800" y="8774"/>
                    </a:cubicBezTo>
                    <a:cubicBezTo>
                      <a:pt x="10037" y="8774"/>
                      <a:pt x="9318" y="8726"/>
                      <a:pt x="8640" y="8649"/>
                    </a:cubicBezTo>
                    <a:cubicBezTo>
                      <a:pt x="8016" y="8581"/>
                      <a:pt x="7435" y="8482"/>
                      <a:pt x="6914" y="8359"/>
                    </a:cubicBezTo>
                    <a:cubicBezTo>
                      <a:pt x="6908" y="8358"/>
                      <a:pt x="6901" y="8357"/>
                      <a:pt x="6893" y="8354"/>
                    </a:cubicBezTo>
                    <a:cubicBezTo>
                      <a:pt x="6385" y="8234"/>
                      <a:pt x="5937" y="8092"/>
                      <a:pt x="5562" y="7931"/>
                    </a:cubicBezTo>
                    <a:cubicBezTo>
                      <a:pt x="5553" y="7927"/>
                      <a:pt x="5541" y="7924"/>
                      <a:pt x="5531" y="7920"/>
                    </a:cubicBezTo>
                    <a:cubicBezTo>
                      <a:pt x="5184" y="7770"/>
                      <a:pt x="4921" y="7601"/>
                      <a:pt x="4715" y="7423"/>
                    </a:cubicBezTo>
                    <a:cubicBezTo>
                      <a:pt x="4676" y="7387"/>
                      <a:pt x="4644" y="7352"/>
                      <a:pt x="4612" y="7316"/>
                    </a:cubicBezTo>
                    <a:cubicBezTo>
                      <a:pt x="4437" y="7136"/>
                      <a:pt x="4320" y="6947"/>
                      <a:pt x="4320" y="6750"/>
                    </a:cubicBezTo>
                    <a:cubicBezTo>
                      <a:pt x="4320" y="6550"/>
                      <a:pt x="4437" y="6362"/>
                      <a:pt x="4612" y="6181"/>
                    </a:cubicBezTo>
                    <a:cubicBezTo>
                      <a:pt x="4644" y="6146"/>
                      <a:pt x="4676" y="6110"/>
                      <a:pt x="4715" y="6076"/>
                    </a:cubicBezTo>
                    <a:cubicBezTo>
                      <a:pt x="4921" y="5898"/>
                      <a:pt x="5184" y="5729"/>
                      <a:pt x="5531" y="5577"/>
                    </a:cubicBezTo>
                    <a:cubicBezTo>
                      <a:pt x="5541" y="5574"/>
                      <a:pt x="5553" y="5571"/>
                      <a:pt x="5562" y="5567"/>
                    </a:cubicBezTo>
                    <a:cubicBezTo>
                      <a:pt x="5937" y="5407"/>
                      <a:pt x="6385" y="5264"/>
                      <a:pt x="6893" y="5144"/>
                    </a:cubicBezTo>
                    <a:cubicBezTo>
                      <a:pt x="6901" y="5142"/>
                      <a:pt x="6908" y="5140"/>
                      <a:pt x="6914" y="5138"/>
                    </a:cubicBezTo>
                    <a:cubicBezTo>
                      <a:pt x="7435" y="5017"/>
                      <a:pt x="8016" y="4918"/>
                      <a:pt x="8640" y="4848"/>
                    </a:cubicBezTo>
                    <a:cubicBezTo>
                      <a:pt x="9318" y="4773"/>
                      <a:pt x="10037" y="4725"/>
                      <a:pt x="10800" y="4725"/>
                    </a:cubicBezTo>
                    <a:cubicBezTo>
                      <a:pt x="11560" y="4725"/>
                      <a:pt x="12279" y="4773"/>
                      <a:pt x="12960" y="4848"/>
                    </a:cubicBezTo>
                    <a:cubicBezTo>
                      <a:pt x="13584" y="4918"/>
                      <a:pt x="14163" y="5017"/>
                      <a:pt x="14686" y="5138"/>
                    </a:cubicBezTo>
                    <a:cubicBezTo>
                      <a:pt x="14692" y="5140"/>
                      <a:pt x="14697" y="5142"/>
                      <a:pt x="14705" y="5144"/>
                    </a:cubicBezTo>
                    <a:cubicBezTo>
                      <a:pt x="15214" y="5264"/>
                      <a:pt x="15662" y="5407"/>
                      <a:pt x="16038" y="5567"/>
                    </a:cubicBezTo>
                    <a:cubicBezTo>
                      <a:pt x="16044" y="5571"/>
                      <a:pt x="16057" y="5574"/>
                      <a:pt x="16066" y="5577"/>
                    </a:cubicBezTo>
                    <a:cubicBezTo>
                      <a:pt x="16414" y="5729"/>
                      <a:pt x="16677" y="5898"/>
                      <a:pt x="16883" y="6076"/>
                    </a:cubicBezTo>
                    <a:cubicBezTo>
                      <a:pt x="16923" y="6110"/>
                      <a:pt x="16954" y="6146"/>
                      <a:pt x="16988" y="6181"/>
                    </a:cubicBezTo>
                    <a:cubicBezTo>
                      <a:pt x="17161" y="6362"/>
                      <a:pt x="17280" y="6550"/>
                      <a:pt x="17280" y="6750"/>
                    </a:cubicBezTo>
                    <a:cubicBezTo>
                      <a:pt x="17280" y="6947"/>
                      <a:pt x="17161" y="7136"/>
                      <a:pt x="16988" y="7316"/>
                    </a:cubicBezTo>
                    <a:moveTo>
                      <a:pt x="12960" y="19575"/>
                    </a:moveTo>
                    <a:cubicBezTo>
                      <a:pt x="12960" y="19948"/>
                      <a:pt x="11992" y="20249"/>
                      <a:pt x="10800" y="20249"/>
                    </a:cubicBezTo>
                    <a:cubicBezTo>
                      <a:pt x="9606" y="20249"/>
                      <a:pt x="8640" y="19948"/>
                      <a:pt x="8640" y="19575"/>
                    </a:cubicBezTo>
                    <a:lnTo>
                      <a:pt x="8640" y="10056"/>
                    </a:lnTo>
                    <a:cubicBezTo>
                      <a:pt x="9338" y="10101"/>
                      <a:pt x="10059" y="10124"/>
                      <a:pt x="10800" y="10124"/>
                    </a:cubicBezTo>
                    <a:cubicBezTo>
                      <a:pt x="11541" y="10124"/>
                      <a:pt x="12262" y="10101"/>
                      <a:pt x="12960" y="10056"/>
                    </a:cubicBezTo>
                    <a:cubicBezTo>
                      <a:pt x="12960" y="10056"/>
                      <a:pt x="12960" y="19575"/>
                      <a:pt x="12960" y="19575"/>
                    </a:cubicBezTo>
                    <a:close/>
                    <a:moveTo>
                      <a:pt x="8640" y="2025"/>
                    </a:moveTo>
                    <a:cubicBezTo>
                      <a:pt x="8640" y="1651"/>
                      <a:pt x="9606" y="1350"/>
                      <a:pt x="10800" y="1350"/>
                    </a:cubicBezTo>
                    <a:cubicBezTo>
                      <a:pt x="11992" y="1350"/>
                      <a:pt x="12960" y="1651"/>
                      <a:pt x="12960" y="2025"/>
                    </a:cubicBezTo>
                    <a:lnTo>
                      <a:pt x="12960" y="3442"/>
                    </a:lnTo>
                    <a:cubicBezTo>
                      <a:pt x="12262" y="3398"/>
                      <a:pt x="11541" y="3375"/>
                      <a:pt x="10800" y="3375"/>
                    </a:cubicBezTo>
                    <a:cubicBezTo>
                      <a:pt x="10059" y="3375"/>
                      <a:pt x="9338" y="3398"/>
                      <a:pt x="8640" y="3442"/>
                    </a:cubicBezTo>
                    <a:cubicBezTo>
                      <a:pt x="8640" y="3442"/>
                      <a:pt x="8640" y="2025"/>
                      <a:pt x="8640" y="2025"/>
                    </a:cubicBezTo>
                    <a:close/>
                    <a:moveTo>
                      <a:pt x="17280" y="4064"/>
                    </a:moveTo>
                    <a:lnTo>
                      <a:pt x="17280" y="2025"/>
                    </a:lnTo>
                    <a:cubicBezTo>
                      <a:pt x="17280" y="908"/>
                      <a:pt x="14373" y="0"/>
                      <a:pt x="10800" y="0"/>
                    </a:cubicBezTo>
                    <a:cubicBezTo>
                      <a:pt x="7225" y="0"/>
                      <a:pt x="4320" y="908"/>
                      <a:pt x="4320" y="2025"/>
                    </a:cubicBezTo>
                    <a:lnTo>
                      <a:pt x="4320" y="4064"/>
                    </a:lnTo>
                    <a:cubicBezTo>
                      <a:pt x="1710" y="4681"/>
                      <a:pt x="0" y="5649"/>
                      <a:pt x="0" y="6750"/>
                    </a:cubicBezTo>
                    <a:cubicBezTo>
                      <a:pt x="0" y="7850"/>
                      <a:pt x="1710" y="8818"/>
                      <a:pt x="4320" y="9434"/>
                    </a:cubicBezTo>
                    <a:lnTo>
                      <a:pt x="4320" y="19575"/>
                    </a:lnTo>
                    <a:cubicBezTo>
                      <a:pt x="4320" y="20691"/>
                      <a:pt x="7225" y="21599"/>
                      <a:pt x="10800" y="21599"/>
                    </a:cubicBezTo>
                    <a:cubicBezTo>
                      <a:pt x="14373" y="21599"/>
                      <a:pt x="17280" y="20691"/>
                      <a:pt x="17280" y="19575"/>
                    </a:cubicBezTo>
                    <a:lnTo>
                      <a:pt x="17280" y="9434"/>
                    </a:lnTo>
                    <a:cubicBezTo>
                      <a:pt x="19889" y="8818"/>
                      <a:pt x="21600" y="7850"/>
                      <a:pt x="21600" y="6750"/>
                    </a:cubicBezTo>
                    <a:cubicBezTo>
                      <a:pt x="21600" y="5649"/>
                      <a:pt x="19889" y="4681"/>
                      <a:pt x="17280" y="4064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defTabSz="457200"/>
                <a:endParaRPr lang="en-US" sz="3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  <p:sp>
            <p:nvSpPr>
              <p:cNvPr id="33" name="AutoShape 58"/>
              <p:cNvSpPr>
                <a:spLocks/>
              </p:cNvSpPr>
              <p:nvPr/>
            </p:nvSpPr>
            <p:spPr bwMode="auto">
              <a:xfrm>
                <a:off x="4996334" y="3884444"/>
                <a:ext cx="114508" cy="366050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6988" y="15416"/>
                    </a:moveTo>
                    <a:cubicBezTo>
                      <a:pt x="16954" y="15452"/>
                      <a:pt x="16923" y="15487"/>
                      <a:pt x="16883" y="15523"/>
                    </a:cubicBezTo>
                    <a:cubicBezTo>
                      <a:pt x="16677" y="15701"/>
                      <a:pt x="16414" y="15870"/>
                      <a:pt x="16066" y="16020"/>
                    </a:cubicBezTo>
                    <a:cubicBezTo>
                      <a:pt x="16057" y="16024"/>
                      <a:pt x="16044" y="16027"/>
                      <a:pt x="16038" y="16031"/>
                    </a:cubicBezTo>
                    <a:cubicBezTo>
                      <a:pt x="15662" y="16192"/>
                      <a:pt x="15214" y="16334"/>
                      <a:pt x="14705" y="16454"/>
                    </a:cubicBezTo>
                    <a:cubicBezTo>
                      <a:pt x="14697" y="16457"/>
                      <a:pt x="14692" y="16458"/>
                      <a:pt x="14686" y="16459"/>
                    </a:cubicBezTo>
                    <a:cubicBezTo>
                      <a:pt x="14163" y="16582"/>
                      <a:pt x="13584" y="16681"/>
                      <a:pt x="12960" y="16749"/>
                    </a:cubicBezTo>
                    <a:cubicBezTo>
                      <a:pt x="12279" y="16826"/>
                      <a:pt x="11560" y="16875"/>
                      <a:pt x="10800" y="16875"/>
                    </a:cubicBezTo>
                    <a:cubicBezTo>
                      <a:pt x="10037" y="16875"/>
                      <a:pt x="9318" y="16826"/>
                      <a:pt x="8640" y="16749"/>
                    </a:cubicBezTo>
                    <a:cubicBezTo>
                      <a:pt x="8016" y="16681"/>
                      <a:pt x="7435" y="16582"/>
                      <a:pt x="6914" y="16459"/>
                    </a:cubicBezTo>
                    <a:cubicBezTo>
                      <a:pt x="6908" y="16458"/>
                      <a:pt x="6901" y="16457"/>
                      <a:pt x="6893" y="16454"/>
                    </a:cubicBezTo>
                    <a:cubicBezTo>
                      <a:pt x="6385" y="16334"/>
                      <a:pt x="5937" y="16192"/>
                      <a:pt x="5562" y="16031"/>
                    </a:cubicBezTo>
                    <a:cubicBezTo>
                      <a:pt x="5553" y="16027"/>
                      <a:pt x="5541" y="16024"/>
                      <a:pt x="5531" y="16020"/>
                    </a:cubicBezTo>
                    <a:cubicBezTo>
                      <a:pt x="5184" y="15870"/>
                      <a:pt x="4921" y="15701"/>
                      <a:pt x="4715" y="15523"/>
                    </a:cubicBezTo>
                    <a:cubicBezTo>
                      <a:pt x="4676" y="15487"/>
                      <a:pt x="4644" y="15452"/>
                      <a:pt x="4612" y="15416"/>
                    </a:cubicBezTo>
                    <a:cubicBezTo>
                      <a:pt x="4437" y="15236"/>
                      <a:pt x="4320" y="15047"/>
                      <a:pt x="4320" y="14850"/>
                    </a:cubicBezTo>
                    <a:cubicBezTo>
                      <a:pt x="4320" y="14650"/>
                      <a:pt x="4437" y="14462"/>
                      <a:pt x="4612" y="14281"/>
                    </a:cubicBezTo>
                    <a:cubicBezTo>
                      <a:pt x="4644" y="14246"/>
                      <a:pt x="4676" y="14210"/>
                      <a:pt x="4715" y="14176"/>
                    </a:cubicBezTo>
                    <a:cubicBezTo>
                      <a:pt x="4921" y="13998"/>
                      <a:pt x="5184" y="13829"/>
                      <a:pt x="5531" y="13677"/>
                    </a:cubicBezTo>
                    <a:cubicBezTo>
                      <a:pt x="5541" y="13674"/>
                      <a:pt x="5553" y="13671"/>
                      <a:pt x="5562" y="13667"/>
                    </a:cubicBezTo>
                    <a:cubicBezTo>
                      <a:pt x="5937" y="13507"/>
                      <a:pt x="6385" y="13364"/>
                      <a:pt x="6893" y="13244"/>
                    </a:cubicBezTo>
                    <a:cubicBezTo>
                      <a:pt x="6901" y="13242"/>
                      <a:pt x="6908" y="13240"/>
                      <a:pt x="6914" y="13238"/>
                    </a:cubicBezTo>
                    <a:cubicBezTo>
                      <a:pt x="7435" y="13117"/>
                      <a:pt x="8016" y="13018"/>
                      <a:pt x="8640" y="12948"/>
                    </a:cubicBezTo>
                    <a:cubicBezTo>
                      <a:pt x="9318" y="12873"/>
                      <a:pt x="10037" y="12825"/>
                      <a:pt x="10800" y="12825"/>
                    </a:cubicBezTo>
                    <a:cubicBezTo>
                      <a:pt x="11560" y="12825"/>
                      <a:pt x="12279" y="12873"/>
                      <a:pt x="12960" y="12948"/>
                    </a:cubicBezTo>
                    <a:cubicBezTo>
                      <a:pt x="13584" y="13018"/>
                      <a:pt x="14163" y="13117"/>
                      <a:pt x="14686" y="13238"/>
                    </a:cubicBezTo>
                    <a:cubicBezTo>
                      <a:pt x="14692" y="13240"/>
                      <a:pt x="14697" y="13242"/>
                      <a:pt x="14705" y="13244"/>
                    </a:cubicBezTo>
                    <a:cubicBezTo>
                      <a:pt x="15214" y="13364"/>
                      <a:pt x="15662" y="13507"/>
                      <a:pt x="16038" y="13667"/>
                    </a:cubicBezTo>
                    <a:cubicBezTo>
                      <a:pt x="16044" y="13671"/>
                      <a:pt x="16057" y="13674"/>
                      <a:pt x="16066" y="13677"/>
                    </a:cubicBezTo>
                    <a:cubicBezTo>
                      <a:pt x="16414" y="13829"/>
                      <a:pt x="16677" y="13998"/>
                      <a:pt x="16883" y="14176"/>
                    </a:cubicBezTo>
                    <a:cubicBezTo>
                      <a:pt x="16923" y="14210"/>
                      <a:pt x="16954" y="14246"/>
                      <a:pt x="16988" y="14281"/>
                    </a:cubicBezTo>
                    <a:cubicBezTo>
                      <a:pt x="17161" y="14462"/>
                      <a:pt x="17280" y="14650"/>
                      <a:pt x="17280" y="14850"/>
                    </a:cubicBezTo>
                    <a:cubicBezTo>
                      <a:pt x="17280" y="15047"/>
                      <a:pt x="17161" y="15236"/>
                      <a:pt x="16988" y="15416"/>
                    </a:cubicBezTo>
                    <a:moveTo>
                      <a:pt x="12960" y="19575"/>
                    </a:moveTo>
                    <a:cubicBezTo>
                      <a:pt x="12960" y="19948"/>
                      <a:pt x="11992" y="20249"/>
                      <a:pt x="10800" y="20249"/>
                    </a:cubicBezTo>
                    <a:cubicBezTo>
                      <a:pt x="9606" y="20249"/>
                      <a:pt x="8640" y="19948"/>
                      <a:pt x="8640" y="19575"/>
                    </a:cubicBezTo>
                    <a:lnTo>
                      <a:pt x="8640" y="18156"/>
                    </a:lnTo>
                    <a:cubicBezTo>
                      <a:pt x="9338" y="18201"/>
                      <a:pt x="10059" y="18225"/>
                      <a:pt x="10800" y="18225"/>
                    </a:cubicBezTo>
                    <a:cubicBezTo>
                      <a:pt x="11541" y="18225"/>
                      <a:pt x="12262" y="18201"/>
                      <a:pt x="12960" y="18156"/>
                    </a:cubicBezTo>
                    <a:cubicBezTo>
                      <a:pt x="12960" y="18156"/>
                      <a:pt x="12960" y="19575"/>
                      <a:pt x="12960" y="19575"/>
                    </a:cubicBezTo>
                    <a:close/>
                    <a:moveTo>
                      <a:pt x="8640" y="2025"/>
                    </a:moveTo>
                    <a:cubicBezTo>
                      <a:pt x="8640" y="1651"/>
                      <a:pt x="9606" y="1350"/>
                      <a:pt x="10800" y="1350"/>
                    </a:cubicBezTo>
                    <a:cubicBezTo>
                      <a:pt x="11992" y="1350"/>
                      <a:pt x="12960" y="1651"/>
                      <a:pt x="12960" y="2025"/>
                    </a:cubicBezTo>
                    <a:lnTo>
                      <a:pt x="12960" y="11542"/>
                    </a:lnTo>
                    <a:cubicBezTo>
                      <a:pt x="12262" y="11498"/>
                      <a:pt x="11541" y="11475"/>
                      <a:pt x="10800" y="11475"/>
                    </a:cubicBezTo>
                    <a:cubicBezTo>
                      <a:pt x="10059" y="11475"/>
                      <a:pt x="9338" y="11498"/>
                      <a:pt x="8640" y="11542"/>
                    </a:cubicBezTo>
                    <a:cubicBezTo>
                      <a:pt x="8640" y="11542"/>
                      <a:pt x="8640" y="2025"/>
                      <a:pt x="8640" y="2025"/>
                    </a:cubicBezTo>
                    <a:close/>
                    <a:moveTo>
                      <a:pt x="17280" y="12164"/>
                    </a:moveTo>
                    <a:lnTo>
                      <a:pt x="17280" y="2025"/>
                    </a:lnTo>
                    <a:cubicBezTo>
                      <a:pt x="17280" y="908"/>
                      <a:pt x="14373" y="0"/>
                      <a:pt x="10800" y="0"/>
                    </a:cubicBezTo>
                    <a:cubicBezTo>
                      <a:pt x="7225" y="0"/>
                      <a:pt x="4320" y="908"/>
                      <a:pt x="4320" y="2025"/>
                    </a:cubicBezTo>
                    <a:lnTo>
                      <a:pt x="4320" y="12164"/>
                    </a:lnTo>
                    <a:cubicBezTo>
                      <a:pt x="1710" y="12781"/>
                      <a:pt x="0" y="13749"/>
                      <a:pt x="0" y="14850"/>
                    </a:cubicBezTo>
                    <a:cubicBezTo>
                      <a:pt x="0" y="15950"/>
                      <a:pt x="1710" y="16918"/>
                      <a:pt x="4320" y="17534"/>
                    </a:cubicBezTo>
                    <a:lnTo>
                      <a:pt x="4320" y="19575"/>
                    </a:lnTo>
                    <a:cubicBezTo>
                      <a:pt x="4320" y="20691"/>
                      <a:pt x="7225" y="21599"/>
                      <a:pt x="10800" y="21599"/>
                    </a:cubicBezTo>
                    <a:cubicBezTo>
                      <a:pt x="14373" y="21599"/>
                      <a:pt x="17280" y="20691"/>
                      <a:pt x="17280" y="19575"/>
                    </a:cubicBezTo>
                    <a:lnTo>
                      <a:pt x="17280" y="17534"/>
                    </a:lnTo>
                    <a:cubicBezTo>
                      <a:pt x="19889" y="16918"/>
                      <a:pt x="21600" y="15950"/>
                      <a:pt x="21600" y="14850"/>
                    </a:cubicBezTo>
                    <a:cubicBezTo>
                      <a:pt x="21600" y="13749"/>
                      <a:pt x="19889" y="12781"/>
                      <a:pt x="17280" y="12164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defTabSz="457200"/>
                <a:endParaRPr lang="en-US" sz="3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</p:grpSp>
      </p:grpSp>
      <p:grpSp>
        <p:nvGrpSpPr>
          <p:cNvPr id="18" name="Group 28"/>
          <p:cNvGrpSpPr/>
          <p:nvPr/>
        </p:nvGrpSpPr>
        <p:grpSpPr>
          <a:xfrm>
            <a:off x="9114577" y="3642308"/>
            <a:ext cx="1524011" cy="1511521"/>
            <a:chOff x="3428992" y="2714626"/>
            <a:chExt cx="1143008" cy="1071570"/>
          </a:xfrm>
        </p:grpSpPr>
        <p:sp>
          <p:nvSpPr>
            <p:cNvPr id="27" name="Rectangle 11"/>
            <p:cNvSpPr/>
            <p:nvPr/>
          </p:nvSpPr>
          <p:spPr>
            <a:xfrm>
              <a:off x="3428992" y="2714626"/>
              <a:ext cx="1143008" cy="1071570"/>
            </a:xfrm>
            <a:prstGeom prst="rect">
              <a:avLst/>
            </a:prstGeom>
            <a:solidFill>
              <a:srgbClr val="FFC35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AutoShape 59"/>
            <p:cNvSpPr>
              <a:spLocks/>
            </p:cNvSpPr>
            <p:nvPr/>
          </p:nvSpPr>
          <p:spPr bwMode="auto">
            <a:xfrm>
              <a:off x="3770344" y="3056005"/>
              <a:ext cx="398352" cy="397672"/>
            </a:xfrm>
            <a:custGeom>
              <a:avLst/>
              <a:gdLst>
                <a:gd name="T0" fmla="+- 0 10794 23"/>
                <a:gd name="T1" fmla="*/ T0 w 21543"/>
                <a:gd name="T2" fmla="*/ 10800 h 21600"/>
                <a:gd name="T3" fmla="+- 0 10794 23"/>
                <a:gd name="T4" fmla="*/ T3 w 21543"/>
                <a:gd name="T5" fmla="*/ 10800 h 21600"/>
                <a:gd name="T6" fmla="+- 0 10794 23"/>
                <a:gd name="T7" fmla="*/ T6 w 21543"/>
                <a:gd name="T8" fmla="*/ 10800 h 21600"/>
                <a:gd name="T9" fmla="+- 0 10794 23"/>
                <a:gd name="T10" fmla="*/ T9 w 21543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1543" h="21600">
                  <a:moveTo>
                    <a:pt x="16976" y="19986"/>
                  </a:moveTo>
                  <a:lnTo>
                    <a:pt x="11226" y="17680"/>
                  </a:lnTo>
                  <a:cubicBezTo>
                    <a:pt x="11088" y="17626"/>
                    <a:pt x="10946" y="17608"/>
                    <a:pt x="10806" y="17600"/>
                  </a:cubicBezTo>
                  <a:lnTo>
                    <a:pt x="19660" y="3837"/>
                  </a:lnTo>
                  <a:cubicBezTo>
                    <a:pt x="19660" y="3837"/>
                    <a:pt x="16976" y="19986"/>
                    <a:pt x="16976" y="19986"/>
                  </a:cubicBezTo>
                  <a:close/>
                  <a:moveTo>
                    <a:pt x="6859" y="16244"/>
                  </a:moveTo>
                  <a:cubicBezTo>
                    <a:pt x="6858" y="16242"/>
                    <a:pt x="6855" y="16240"/>
                    <a:pt x="6854" y="16238"/>
                  </a:cubicBezTo>
                  <a:lnTo>
                    <a:pt x="19606" y="2552"/>
                  </a:lnTo>
                  <a:lnTo>
                    <a:pt x="8735" y="19536"/>
                  </a:lnTo>
                  <a:cubicBezTo>
                    <a:pt x="8735" y="19536"/>
                    <a:pt x="6859" y="16244"/>
                    <a:pt x="6859" y="16244"/>
                  </a:cubicBezTo>
                  <a:close/>
                  <a:moveTo>
                    <a:pt x="2111" y="14024"/>
                  </a:moveTo>
                  <a:lnTo>
                    <a:pt x="17712" y="3595"/>
                  </a:lnTo>
                  <a:lnTo>
                    <a:pt x="6369" y="15770"/>
                  </a:lnTo>
                  <a:cubicBezTo>
                    <a:pt x="6309" y="15734"/>
                    <a:pt x="6256" y="15687"/>
                    <a:pt x="6190" y="15660"/>
                  </a:cubicBezTo>
                  <a:cubicBezTo>
                    <a:pt x="6190" y="15660"/>
                    <a:pt x="2111" y="14024"/>
                    <a:pt x="2111" y="14024"/>
                  </a:cubicBezTo>
                  <a:close/>
                  <a:moveTo>
                    <a:pt x="21234" y="108"/>
                  </a:moveTo>
                  <a:cubicBezTo>
                    <a:pt x="21123" y="35"/>
                    <a:pt x="20996" y="0"/>
                    <a:pt x="20868" y="0"/>
                  </a:cubicBezTo>
                  <a:cubicBezTo>
                    <a:pt x="20738" y="0"/>
                    <a:pt x="20608" y="36"/>
                    <a:pt x="20495" y="113"/>
                  </a:cubicBezTo>
                  <a:lnTo>
                    <a:pt x="299" y="13613"/>
                  </a:lnTo>
                  <a:cubicBezTo>
                    <a:pt x="91" y="13751"/>
                    <a:pt x="-23" y="13995"/>
                    <a:pt x="3" y="14244"/>
                  </a:cubicBezTo>
                  <a:cubicBezTo>
                    <a:pt x="28" y="14494"/>
                    <a:pt x="190" y="14708"/>
                    <a:pt x="422" y="14801"/>
                  </a:cubicBezTo>
                  <a:lnTo>
                    <a:pt x="5689" y="16914"/>
                  </a:lnTo>
                  <a:lnTo>
                    <a:pt x="8166" y="21259"/>
                  </a:lnTo>
                  <a:cubicBezTo>
                    <a:pt x="8284" y="21468"/>
                    <a:pt x="8505" y="21597"/>
                    <a:pt x="8743" y="21599"/>
                  </a:cubicBezTo>
                  <a:lnTo>
                    <a:pt x="8751" y="21599"/>
                  </a:lnTo>
                  <a:cubicBezTo>
                    <a:pt x="8987" y="21599"/>
                    <a:pt x="9206" y="21474"/>
                    <a:pt x="9328" y="21271"/>
                  </a:cubicBezTo>
                  <a:lnTo>
                    <a:pt x="10726" y="18934"/>
                  </a:lnTo>
                  <a:lnTo>
                    <a:pt x="17253" y="21551"/>
                  </a:lnTo>
                  <a:cubicBezTo>
                    <a:pt x="17332" y="21584"/>
                    <a:pt x="17418" y="21599"/>
                    <a:pt x="17502" y="21599"/>
                  </a:cubicBezTo>
                  <a:cubicBezTo>
                    <a:pt x="17617" y="21599"/>
                    <a:pt x="17731" y="21571"/>
                    <a:pt x="17832" y="21512"/>
                  </a:cubicBezTo>
                  <a:cubicBezTo>
                    <a:pt x="18010" y="21412"/>
                    <a:pt x="18133" y="21238"/>
                    <a:pt x="18167" y="21035"/>
                  </a:cubicBezTo>
                  <a:lnTo>
                    <a:pt x="21533" y="785"/>
                  </a:lnTo>
                  <a:cubicBezTo>
                    <a:pt x="21576" y="520"/>
                    <a:pt x="21459" y="254"/>
                    <a:pt x="21234" y="108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38100" tIns="38100" rIns="38100" bIns="38100" anchor="ctr"/>
            <a:lstStyle/>
            <a:p>
              <a:pPr defTabSz="457200"/>
              <a:endParaRPr lang="en-US" sz="3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</p:grpSp>
      <p:grpSp>
        <p:nvGrpSpPr>
          <p:cNvPr id="19" name="Group 26"/>
          <p:cNvGrpSpPr/>
          <p:nvPr/>
        </p:nvGrpSpPr>
        <p:grpSpPr>
          <a:xfrm>
            <a:off x="10638588" y="2130787"/>
            <a:ext cx="1524011" cy="1511521"/>
            <a:chOff x="4572000" y="1643056"/>
            <a:chExt cx="1143008" cy="1071570"/>
          </a:xfrm>
        </p:grpSpPr>
        <p:sp>
          <p:nvSpPr>
            <p:cNvPr id="23" name="Rectangle 12"/>
            <p:cNvSpPr/>
            <p:nvPr/>
          </p:nvSpPr>
          <p:spPr>
            <a:xfrm>
              <a:off x="4572000" y="1643056"/>
              <a:ext cx="1143008" cy="1071570"/>
            </a:xfrm>
            <a:prstGeom prst="rect">
              <a:avLst/>
            </a:prstGeom>
            <a:solidFill>
              <a:srgbClr val="FF6E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4" name="Group 24"/>
            <p:cNvGrpSpPr/>
            <p:nvPr/>
          </p:nvGrpSpPr>
          <p:grpSpPr>
            <a:xfrm>
              <a:off x="4984790" y="1965928"/>
              <a:ext cx="398352" cy="373200"/>
              <a:chOff x="3357554" y="4643452"/>
              <a:chExt cx="366676" cy="343525"/>
            </a:xfrm>
            <a:solidFill>
              <a:schemeClr val="bg1"/>
            </a:solidFill>
          </p:grpSpPr>
          <p:sp>
            <p:nvSpPr>
              <p:cNvPr id="25" name="AutoShape 110"/>
              <p:cNvSpPr>
                <a:spLocks/>
              </p:cNvSpPr>
              <p:nvPr/>
            </p:nvSpPr>
            <p:spPr bwMode="auto">
              <a:xfrm>
                <a:off x="3403860" y="4689131"/>
                <a:ext cx="274069" cy="18333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699" y="20255"/>
                    </a:moveTo>
                    <a:lnTo>
                      <a:pt x="899" y="20255"/>
                    </a:lnTo>
                    <a:lnTo>
                      <a:pt x="899" y="1350"/>
                    </a:lnTo>
                    <a:lnTo>
                      <a:pt x="20699" y="1350"/>
                    </a:lnTo>
                    <a:cubicBezTo>
                      <a:pt x="20699" y="1350"/>
                      <a:pt x="20699" y="20255"/>
                      <a:pt x="20699" y="20255"/>
                    </a:cubicBezTo>
                    <a:close/>
                    <a:moveTo>
                      <a:pt x="20699" y="0"/>
                    </a:moveTo>
                    <a:lnTo>
                      <a:pt x="899" y="5"/>
                    </a:lnTo>
                    <a:cubicBezTo>
                      <a:pt x="402" y="5"/>
                      <a:pt x="0" y="603"/>
                      <a:pt x="0" y="1350"/>
                    </a:cubicBezTo>
                    <a:lnTo>
                      <a:pt x="0" y="20249"/>
                    </a:lnTo>
                    <a:cubicBezTo>
                      <a:pt x="0" y="20996"/>
                      <a:pt x="402" y="21599"/>
                      <a:pt x="899" y="21599"/>
                    </a:cubicBezTo>
                    <a:lnTo>
                      <a:pt x="20699" y="21599"/>
                    </a:lnTo>
                    <a:cubicBezTo>
                      <a:pt x="21197" y="21599"/>
                      <a:pt x="21600" y="20996"/>
                      <a:pt x="21600" y="20249"/>
                    </a:cubicBezTo>
                    <a:lnTo>
                      <a:pt x="21600" y="1350"/>
                    </a:lnTo>
                    <a:cubicBezTo>
                      <a:pt x="21600" y="603"/>
                      <a:pt x="21197" y="0"/>
                      <a:pt x="20699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defTabSz="457200"/>
                <a:endParaRPr lang="en-US" sz="3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  <p:sp>
            <p:nvSpPr>
              <p:cNvPr id="26" name="AutoShape 111"/>
              <p:cNvSpPr>
                <a:spLocks/>
              </p:cNvSpPr>
              <p:nvPr/>
            </p:nvSpPr>
            <p:spPr bwMode="auto">
              <a:xfrm>
                <a:off x="3357554" y="4643452"/>
                <a:ext cx="366676" cy="34352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249" y="16562"/>
                    </a:moveTo>
                    <a:cubicBezTo>
                      <a:pt x="20249" y="16959"/>
                      <a:pt x="19946" y="17282"/>
                      <a:pt x="19575" y="17282"/>
                    </a:cubicBezTo>
                    <a:lnTo>
                      <a:pt x="13499" y="17282"/>
                    </a:lnTo>
                    <a:lnTo>
                      <a:pt x="8099" y="17282"/>
                    </a:lnTo>
                    <a:lnTo>
                      <a:pt x="2024" y="17282"/>
                    </a:lnTo>
                    <a:cubicBezTo>
                      <a:pt x="1651" y="17282"/>
                      <a:pt x="1349" y="16959"/>
                      <a:pt x="1349" y="16562"/>
                    </a:cubicBezTo>
                    <a:lnTo>
                      <a:pt x="1349" y="2160"/>
                    </a:lnTo>
                    <a:cubicBezTo>
                      <a:pt x="1349" y="1762"/>
                      <a:pt x="1651" y="1440"/>
                      <a:pt x="2024" y="1440"/>
                    </a:cubicBezTo>
                    <a:lnTo>
                      <a:pt x="19575" y="1440"/>
                    </a:lnTo>
                    <a:cubicBezTo>
                      <a:pt x="19946" y="1440"/>
                      <a:pt x="20249" y="1762"/>
                      <a:pt x="20249" y="2160"/>
                    </a:cubicBezTo>
                    <a:cubicBezTo>
                      <a:pt x="20249" y="2160"/>
                      <a:pt x="20249" y="16562"/>
                      <a:pt x="20249" y="16562"/>
                    </a:cubicBezTo>
                    <a:close/>
                    <a:moveTo>
                      <a:pt x="19575" y="0"/>
                    </a:moveTo>
                    <a:lnTo>
                      <a:pt x="2024" y="0"/>
                    </a:lnTo>
                    <a:cubicBezTo>
                      <a:pt x="905" y="0"/>
                      <a:pt x="0" y="966"/>
                      <a:pt x="0" y="2160"/>
                    </a:cubicBezTo>
                    <a:lnTo>
                      <a:pt x="0" y="16562"/>
                    </a:lnTo>
                    <a:cubicBezTo>
                      <a:pt x="0" y="17753"/>
                      <a:pt x="903" y="18718"/>
                      <a:pt x="2018" y="18721"/>
                    </a:cubicBezTo>
                    <a:lnTo>
                      <a:pt x="8774" y="18721"/>
                    </a:lnTo>
                    <a:lnTo>
                      <a:pt x="8774" y="19597"/>
                    </a:lnTo>
                    <a:lnTo>
                      <a:pt x="4561" y="20181"/>
                    </a:lnTo>
                    <a:cubicBezTo>
                      <a:pt x="4260" y="20262"/>
                      <a:pt x="4049" y="20549"/>
                      <a:pt x="4049" y="20879"/>
                    </a:cubicBezTo>
                    <a:cubicBezTo>
                      <a:pt x="4049" y="21277"/>
                      <a:pt x="4351" y="21599"/>
                      <a:pt x="4724" y="21599"/>
                    </a:cubicBezTo>
                    <a:lnTo>
                      <a:pt x="16874" y="21599"/>
                    </a:lnTo>
                    <a:cubicBezTo>
                      <a:pt x="17248" y="21599"/>
                      <a:pt x="17549" y="21277"/>
                      <a:pt x="17549" y="20879"/>
                    </a:cubicBezTo>
                    <a:cubicBezTo>
                      <a:pt x="17549" y="20549"/>
                      <a:pt x="17339" y="20262"/>
                      <a:pt x="17038" y="20181"/>
                    </a:cubicBezTo>
                    <a:lnTo>
                      <a:pt x="12824" y="19597"/>
                    </a:lnTo>
                    <a:lnTo>
                      <a:pt x="12824" y="18721"/>
                    </a:lnTo>
                    <a:lnTo>
                      <a:pt x="19581" y="18721"/>
                    </a:lnTo>
                    <a:cubicBezTo>
                      <a:pt x="20696" y="18718"/>
                      <a:pt x="21600" y="17753"/>
                      <a:pt x="21600" y="16562"/>
                    </a:cubicBezTo>
                    <a:lnTo>
                      <a:pt x="21600" y="2160"/>
                    </a:lnTo>
                    <a:cubicBezTo>
                      <a:pt x="21600" y="966"/>
                      <a:pt x="20692" y="0"/>
                      <a:pt x="19575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defTabSz="457200"/>
                <a:endParaRPr lang="en-US" sz="3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</p:grpSp>
      </p:grpSp>
      <p:grpSp>
        <p:nvGrpSpPr>
          <p:cNvPr id="20" name="Group 29"/>
          <p:cNvGrpSpPr/>
          <p:nvPr/>
        </p:nvGrpSpPr>
        <p:grpSpPr>
          <a:xfrm>
            <a:off x="9114577" y="2130787"/>
            <a:ext cx="1524011" cy="1511521"/>
            <a:chOff x="3428992" y="1643056"/>
            <a:chExt cx="1143008" cy="1071570"/>
          </a:xfrm>
        </p:grpSpPr>
        <p:sp>
          <p:nvSpPr>
            <p:cNvPr id="21" name="Rectangle 10"/>
            <p:cNvSpPr/>
            <p:nvPr/>
          </p:nvSpPr>
          <p:spPr>
            <a:xfrm>
              <a:off x="3428992" y="1643056"/>
              <a:ext cx="1143008" cy="1071570"/>
            </a:xfrm>
            <a:prstGeom prst="rect">
              <a:avLst/>
            </a:prstGeom>
            <a:solidFill>
              <a:srgbClr val="A5779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AutoShape 112"/>
            <p:cNvSpPr>
              <a:spLocks/>
            </p:cNvSpPr>
            <p:nvPr/>
          </p:nvSpPr>
          <p:spPr bwMode="auto">
            <a:xfrm>
              <a:off x="3770371" y="1964927"/>
              <a:ext cx="397672" cy="398352"/>
            </a:xfrm>
            <a:custGeom>
              <a:avLst/>
              <a:gdLst>
                <a:gd name="T0" fmla="*/ 10510 w 21020"/>
                <a:gd name="T1" fmla="*/ 10800 h 21600"/>
                <a:gd name="T2" fmla="*/ 10510 w 21020"/>
                <a:gd name="T3" fmla="*/ 10800 h 21600"/>
                <a:gd name="T4" fmla="*/ 10510 w 21020"/>
                <a:gd name="T5" fmla="*/ 10800 h 21600"/>
                <a:gd name="T6" fmla="*/ 10510 w 2102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020" h="21600">
                  <a:moveTo>
                    <a:pt x="18846" y="7946"/>
                  </a:moveTo>
                  <a:lnTo>
                    <a:pt x="17740" y="9091"/>
                  </a:lnTo>
                  <a:cubicBezTo>
                    <a:pt x="17740" y="8939"/>
                    <a:pt x="17758" y="8792"/>
                    <a:pt x="17744" y="8636"/>
                  </a:cubicBezTo>
                  <a:cubicBezTo>
                    <a:pt x="17629" y="7331"/>
                    <a:pt x="17036" y="6068"/>
                    <a:pt x="16074" y="5080"/>
                  </a:cubicBezTo>
                  <a:cubicBezTo>
                    <a:pt x="15004" y="3980"/>
                    <a:pt x="13585" y="3348"/>
                    <a:pt x="12180" y="3345"/>
                  </a:cubicBezTo>
                  <a:lnTo>
                    <a:pt x="13268" y="2218"/>
                  </a:lnTo>
                  <a:cubicBezTo>
                    <a:pt x="13812" y="1659"/>
                    <a:pt x="14572" y="1350"/>
                    <a:pt x="15403" y="1350"/>
                  </a:cubicBezTo>
                  <a:cubicBezTo>
                    <a:pt x="16460" y="1350"/>
                    <a:pt x="17546" y="1840"/>
                    <a:pt x="18381" y="2696"/>
                  </a:cubicBezTo>
                  <a:cubicBezTo>
                    <a:pt x="19165" y="3500"/>
                    <a:pt x="19631" y="4499"/>
                    <a:pt x="19698" y="5510"/>
                  </a:cubicBezTo>
                  <a:cubicBezTo>
                    <a:pt x="19760" y="6453"/>
                    <a:pt x="19457" y="7317"/>
                    <a:pt x="18846" y="7946"/>
                  </a:cubicBezTo>
                  <a:moveTo>
                    <a:pt x="5828" y="19329"/>
                  </a:moveTo>
                  <a:cubicBezTo>
                    <a:pt x="5813" y="18424"/>
                    <a:pt x="5454" y="17481"/>
                    <a:pt x="4730" y="16739"/>
                  </a:cubicBezTo>
                  <a:cubicBezTo>
                    <a:pt x="4046" y="16034"/>
                    <a:pt x="3150" y="15628"/>
                    <a:pt x="2257" y="15592"/>
                  </a:cubicBezTo>
                  <a:lnTo>
                    <a:pt x="2911" y="13157"/>
                  </a:lnTo>
                  <a:cubicBezTo>
                    <a:pt x="2959" y="12995"/>
                    <a:pt x="3052" y="12835"/>
                    <a:pt x="3168" y="12695"/>
                  </a:cubicBezTo>
                  <a:cubicBezTo>
                    <a:pt x="4485" y="11726"/>
                    <a:pt x="6512" y="12012"/>
                    <a:pt x="7920" y="13460"/>
                  </a:cubicBezTo>
                  <a:cubicBezTo>
                    <a:pt x="9409" y="14990"/>
                    <a:pt x="9639" y="17230"/>
                    <a:pt x="8492" y="18568"/>
                  </a:cubicBezTo>
                  <a:cubicBezTo>
                    <a:pt x="8416" y="18609"/>
                    <a:pt x="8339" y="18648"/>
                    <a:pt x="8256" y="18675"/>
                  </a:cubicBezTo>
                  <a:cubicBezTo>
                    <a:pt x="8256" y="18675"/>
                    <a:pt x="5828" y="19329"/>
                    <a:pt x="5828" y="19329"/>
                  </a:cubicBezTo>
                  <a:close/>
                  <a:moveTo>
                    <a:pt x="2737" y="20164"/>
                  </a:moveTo>
                  <a:cubicBezTo>
                    <a:pt x="2665" y="20181"/>
                    <a:pt x="2443" y="20239"/>
                    <a:pt x="2291" y="20249"/>
                  </a:cubicBezTo>
                  <a:cubicBezTo>
                    <a:pt x="1751" y="20244"/>
                    <a:pt x="1313" y="19792"/>
                    <a:pt x="1313" y="19237"/>
                  </a:cubicBezTo>
                  <a:cubicBezTo>
                    <a:pt x="1321" y="19124"/>
                    <a:pt x="1365" y="18929"/>
                    <a:pt x="1380" y="18857"/>
                  </a:cubicBezTo>
                  <a:lnTo>
                    <a:pt x="2071" y="16283"/>
                  </a:lnTo>
                  <a:cubicBezTo>
                    <a:pt x="2822" y="16261"/>
                    <a:pt x="3630" y="16562"/>
                    <a:pt x="4265" y="17215"/>
                  </a:cubicBezTo>
                  <a:cubicBezTo>
                    <a:pt x="4911" y="17878"/>
                    <a:pt x="5214" y="18725"/>
                    <a:pt x="5181" y="19504"/>
                  </a:cubicBezTo>
                  <a:cubicBezTo>
                    <a:pt x="5181" y="19504"/>
                    <a:pt x="2737" y="20164"/>
                    <a:pt x="2737" y="20164"/>
                  </a:cubicBezTo>
                  <a:close/>
                  <a:moveTo>
                    <a:pt x="6888" y="11179"/>
                  </a:moveTo>
                  <a:cubicBezTo>
                    <a:pt x="6280" y="10927"/>
                    <a:pt x="5642" y="10783"/>
                    <a:pt x="5004" y="10774"/>
                  </a:cubicBezTo>
                  <a:lnTo>
                    <a:pt x="10063" y="5536"/>
                  </a:lnTo>
                  <a:cubicBezTo>
                    <a:pt x="10838" y="4759"/>
                    <a:pt x="11966" y="4536"/>
                    <a:pt x="13077" y="4819"/>
                  </a:cubicBezTo>
                  <a:cubicBezTo>
                    <a:pt x="13077" y="4819"/>
                    <a:pt x="6888" y="11179"/>
                    <a:pt x="6888" y="11179"/>
                  </a:cubicBezTo>
                  <a:close/>
                  <a:moveTo>
                    <a:pt x="9717" y="13672"/>
                  </a:moveTo>
                  <a:cubicBezTo>
                    <a:pt x="9473" y="13258"/>
                    <a:pt x="9194" y="12859"/>
                    <a:pt x="8848" y="12505"/>
                  </a:cubicBezTo>
                  <a:cubicBezTo>
                    <a:pt x="8447" y="12093"/>
                    <a:pt x="7986" y="11770"/>
                    <a:pt x="7507" y="11498"/>
                  </a:cubicBezTo>
                  <a:lnTo>
                    <a:pt x="13767" y="5064"/>
                  </a:lnTo>
                  <a:cubicBezTo>
                    <a:pt x="14259" y="5288"/>
                    <a:pt x="14729" y="5607"/>
                    <a:pt x="15145" y="6035"/>
                  </a:cubicBezTo>
                  <a:cubicBezTo>
                    <a:pt x="15500" y="6398"/>
                    <a:pt x="15775" y="6806"/>
                    <a:pt x="15987" y="7229"/>
                  </a:cubicBezTo>
                  <a:cubicBezTo>
                    <a:pt x="15987" y="7229"/>
                    <a:pt x="9717" y="13672"/>
                    <a:pt x="9717" y="13672"/>
                  </a:cubicBezTo>
                  <a:close/>
                  <a:moveTo>
                    <a:pt x="10519" y="16061"/>
                  </a:moveTo>
                  <a:cubicBezTo>
                    <a:pt x="10465" y="15452"/>
                    <a:pt x="10298" y="14854"/>
                    <a:pt x="10047" y="14288"/>
                  </a:cubicBezTo>
                  <a:lnTo>
                    <a:pt x="16257" y="7906"/>
                  </a:lnTo>
                  <a:cubicBezTo>
                    <a:pt x="16637" y="9140"/>
                    <a:pt x="16442" y="10429"/>
                    <a:pt x="15610" y="11284"/>
                  </a:cubicBezTo>
                  <a:cubicBezTo>
                    <a:pt x="15604" y="11290"/>
                    <a:pt x="15598" y="11293"/>
                    <a:pt x="15593" y="11298"/>
                  </a:cubicBezTo>
                  <a:lnTo>
                    <a:pt x="15602" y="11306"/>
                  </a:lnTo>
                  <a:lnTo>
                    <a:pt x="10525" y="16565"/>
                  </a:lnTo>
                  <a:cubicBezTo>
                    <a:pt x="10527" y="16397"/>
                    <a:pt x="10534" y="16232"/>
                    <a:pt x="10519" y="16061"/>
                  </a:cubicBezTo>
                  <a:moveTo>
                    <a:pt x="19308" y="1741"/>
                  </a:moveTo>
                  <a:cubicBezTo>
                    <a:pt x="18228" y="632"/>
                    <a:pt x="16805" y="0"/>
                    <a:pt x="15403" y="0"/>
                  </a:cubicBezTo>
                  <a:cubicBezTo>
                    <a:pt x="14220" y="0"/>
                    <a:pt x="13131" y="450"/>
                    <a:pt x="12335" y="1266"/>
                  </a:cubicBezTo>
                  <a:lnTo>
                    <a:pt x="9138" y="4577"/>
                  </a:lnTo>
                  <a:cubicBezTo>
                    <a:pt x="9129" y="4585"/>
                    <a:pt x="9118" y="4592"/>
                    <a:pt x="9108" y="4602"/>
                  </a:cubicBezTo>
                  <a:cubicBezTo>
                    <a:pt x="9103" y="4608"/>
                    <a:pt x="9100" y="4614"/>
                    <a:pt x="9095" y="4620"/>
                  </a:cubicBezTo>
                  <a:lnTo>
                    <a:pt x="9096" y="4621"/>
                  </a:lnTo>
                  <a:lnTo>
                    <a:pt x="2310" y="11647"/>
                  </a:lnTo>
                  <a:cubicBezTo>
                    <a:pt x="1998" y="11966"/>
                    <a:pt x="1771" y="12364"/>
                    <a:pt x="1645" y="12797"/>
                  </a:cubicBezTo>
                  <a:lnTo>
                    <a:pt x="102" y="18541"/>
                  </a:lnTo>
                  <a:cubicBezTo>
                    <a:pt x="100" y="18557"/>
                    <a:pt x="0" y="19008"/>
                    <a:pt x="0" y="19237"/>
                  </a:cubicBezTo>
                  <a:cubicBezTo>
                    <a:pt x="0" y="20541"/>
                    <a:pt x="1030" y="21599"/>
                    <a:pt x="2302" y="21599"/>
                  </a:cubicBezTo>
                  <a:cubicBezTo>
                    <a:pt x="2554" y="21599"/>
                    <a:pt x="3044" y="21475"/>
                    <a:pt x="3062" y="21473"/>
                  </a:cubicBezTo>
                  <a:lnTo>
                    <a:pt x="8630" y="19969"/>
                  </a:lnTo>
                  <a:cubicBezTo>
                    <a:pt x="9054" y="19839"/>
                    <a:pt x="9439" y="19604"/>
                    <a:pt x="9750" y="19283"/>
                  </a:cubicBezTo>
                  <a:lnTo>
                    <a:pt x="19776" y="8899"/>
                  </a:lnTo>
                  <a:cubicBezTo>
                    <a:pt x="21600" y="7023"/>
                    <a:pt x="21394" y="3881"/>
                    <a:pt x="19308" y="1741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38100" tIns="38100" rIns="38100" bIns="38100" anchor="ctr"/>
            <a:lstStyle/>
            <a:p>
              <a:pPr defTabSz="457200"/>
              <a:endParaRPr lang="en-US" sz="3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449854" y="2300113"/>
            <a:ext cx="2344861" cy="1892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 algn="just">
              <a:lnSpc>
                <a:spcPct val="130000"/>
              </a:lnSpc>
            </a:pPr>
            <a:r>
              <a:rPr lang="zh-CN" altLang="en-US" dirty="0">
                <a:solidFill>
                  <a:schemeClr val="bg1"/>
                </a:solidFill>
              </a:rPr>
              <a:t>地址管理需要数据存储，在云开发控制台上新建集合“</a:t>
            </a:r>
            <a:r>
              <a:rPr lang="en-US" altLang="zh-CN" dirty="0">
                <a:solidFill>
                  <a:schemeClr val="bg1"/>
                </a:solidFill>
              </a:rPr>
              <a:t>address”</a:t>
            </a:r>
            <a:r>
              <a:rPr lang="zh-CN" altLang="en-US" dirty="0">
                <a:solidFill>
                  <a:schemeClr val="bg1"/>
                </a:solidFill>
              </a:rPr>
              <a:t>，字段属性如表所示。</a:t>
            </a:r>
          </a:p>
        </p:txBody>
      </p:sp>
      <p:sp>
        <p:nvSpPr>
          <p:cNvPr id="34" name="矩形 33"/>
          <p:cNvSpPr/>
          <p:nvPr/>
        </p:nvSpPr>
        <p:spPr>
          <a:xfrm>
            <a:off x="0" y="6365919"/>
            <a:ext cx="12192000" cy="54269"/>
          </a:xfrm>
          <a:prstGeom prst="rect">
            <a:avLst/>
          </a:prstGeom>
          <a:solidFill>
            <a:srgbClr val="48B4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9A190481-1EB1-426A-94D2-1CB871A202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2454" y="1887665"/>
            <a:ext cx="8693489" cy="3872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73669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 25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10000" contras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15" t="9829" r="1315" b="65006"/>
          <a:stretch/>
        </p:blipFill>
        <p:spPr>
          <a:xfrm>
            <a:off x="493" y="-18384"/>
            <a:ext cx="12191999" cy="1101754"/>
          </a:xfrm>
          <a:custGeom>
            <a:avLst/>
            <a:gdLst>
              <a:gd name="connsiteX0" fmla="*/ 0 w 12191999"/>
              <a:gd name="connsiteY0" fmla="*/ 0 h 4041171"/>
              <a:gd name="connsiteX1" fmla="*/ 12191999 w 12191999"/>
              <a:gd name="connsiteY1" fmla="*/ 0 h 4041171"/>
              <a:gd name="connsiteX2" fmla="*/ 12191999 w 12191999"/>
              <a:gd name="connsiteY2" fmla="*/ 4041171 h 4041171"/>
              <a:gd name="connsiteX3" fmla="*/ 0 w 12191999"/>
              <a:gd name="connsiteY3" fmla="*/ 4041171 h 4041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1999" h="4041171">
                <a:moveTo>
                  <a:pt x="0" y="0"/>
                </a:moveTo>
                <a:lnTo>
                  <a:pt x="12191999" y="0"/>
                </a:lnTo>
                <a:lnTo>
                  <a:pt x="12191999" y="4041171"/>
                </a:lnTo>
                <a:lnTo>
                  <a:pt x="0" y="4041171"/>
                </a:lnTo>
                <a:close/>
              </a:path>
            </a:pathLst>
          </a:custGeom>
        </p:spPr>
      </p:pic>
      <p:grpSp>
        <p:nvGrpSpPr>
          <p:cNvPr id="5" name="Group 24"/>
          <p:cNvGrpSpPr/>
          <p:nvPr/>
        </p:nvGrpSpPr>
        <p:grpSpPr>
          <a:xfrm>
            <a:off x="9565187" y="493560"/>
            <a:ext cx="999656" cy="999656"/>
            <a:chOff x="7529520" y="2743206"/>
            <a:chExt cx="760650" cy="760650"/>
          </a:xfrm>
        </p:grpSpPr>
        <p:sp>
          <p:nvSpPr>
            <p:cNvPr id="6" name="Oval 4"/>
            <p:cNvSpPr/>
            <p:nvPr/>
          </p:nvSpPr>
          <p:spPr>
            <a:xfrm>
              <a:off x="7529520" y="2743206"/>
              <a:ext cx="760650" cy="76065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48B4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AutoShape 112"/>
            <p:cNvSpPr>
              <a:spLocks/>
            </p:cNvSpPr>
            <p:nvPr/>
          </p:nvSpPr>
          <p:spPr bwMode="auto">
            <a:xfrm>
              <a:off x="7715272" y="2928958"/>
              <a:ext cx="366050" cy="366676"/>
            </a:xfrm>
            <a:custGeom>
              <a:avLst/>
              <a:gdLst>
                <a:gd name="T0" fmla="*/ 10510 w 21020"/>
                <a:gd name="T1" fmla="*/ 10800 h 21600"/>
                <a:gd name="T2" fmla="*/ 10510 w 21020"/>
                <a:gd name="T3" fmla="*/ 10800 h 21600"/>
                <a:gd name="T4" fmla="*/ 10510 w 21020"/>
                <a:gd name="T5" fmla="*/ 10800 h 21600"/>
                <a:gd name="T6" fmla="*/ 10510 w 2102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020" h="21600">
                  <a:moveTo>
                    <a:pt x="18846" y="7946"/>
                  </a:moveTo>
                  <a:lnTo>
                    <a:pt x="17740" y="9091"/>
                  </a:lnTo>
                  <a:cubicBezTo>
                    <a:pt x="17740" y="8939"/>
                    <a:pt x="17758" y="8792"/>
                    <a:pt x="17744" y="8636"/>
                  </a:cubicBezTo>
                  <a:cubicBezTo>
                    <a:pt x="17629" y="7331"/>
                    <a:pt x="17036" y="6068"/>
                    <a:pt x="16074" y="5080"/>
                  </a:cubicBezTo>
                  <a:cubicBezTo>
                    <a:pt x="15004" y="3980"/>
                    <a:pt x="13585" y="3348"/>
                    <a:pt x="12180" y="3345"/>
                  </a:cubicBezTo>
                  <a:lnTo>
                    <a:pt x="13268" y="2218"/>
                  </a:lnTo>
                  <a:cubicBezTo>
                    <a:pt x="13812" y="1659"/>
                    <a:pt x="14572" y="1350"/>
                    <a:pt x="15403" y="1350"/>
                  </a:cubicBezTo>
                  <a:cubicBezTo>
                    <a:pt x="16460" y="1350"/>
                    <a:pt x="17546" y="1840"/>
                    <a:pt x="18381" y="2696"/>
                  </a:cubicBezTo>
                  <a:cubicBezTo>
                    <a:pt x="19165" y="3500"/>
                    <a:pt x="19631" y="4499"/>
                    <a:pt x="19698" y="5510"/>
                  </a:cubicBezTo>
                  <a:cubicBezTo>
                    <a:pt x="19760" y="6453"/>
                    <a:pt x="19457" y="7317"/>
                    <a:pt x="18846" y="7946"/>
                  </a:cubicBezTo>
                  <a:moveTo>
                    <a:pt x="5828" y="19329"/>
                  </a:moveTo>
                  <a:cubicBezTo>
                    <a:pt x="5813" y="18424"/>
                    <a:pt x="5454" y="17481"/>
                    <a:pt x="4730" y="16739"/>
                  </a:cubicBezTo>
                  <a:cubicBezTo>
                    <a:pt x="4046" y="16034"/>
                    <a:pt x="3150" y="15628"/>
                    <a:pt x="2257" y="15592"/>
                  </a:cubicBezTo>
                  <a:lnTo>
                    <a:pt x="2911" y="13157"/>
                  </a:lnTo>
                  <a:cubicBezTo>
                    <a:pt x="2959" y="12995"/>
                    <a:pt x="3052" y="12835"/>
                    <a:pt x="3168" y="12695"/>
                  </a:cubicBezTo>
                  <a:cubicBezTo>
                    <a:pt x="4485" y="11726"/>
                    <a:pt x="6512" y="12012"/>
                    <a:pt x="7920" y="13460"/>
                  </a:cubicBezTo>
                  <a:cubicBezTo>
                    <a:pt x="9409" y="14990"/>
                    <a:pt x="9639" y="17230"/>
                    <a:pt x="8492" y="18568"/>
                  </a:cubicBezTo>
                  <a:cubicBezTo>
                    <a:pt x="8416" y="18609"/>
                    <a:pt x="8339" y="18648"/>
                    <a:pt x="8256" y="18675"/>
                  </a:cubicBezTo>
                  <a:cubicBezTo>
                    <a:pt x="8256" y="18675"/>
                    <a:pt x="5828" y="19329"/>
                    <a:pt x="5828" y="19329"/>
                  </a:cubicBezTo>
                  <a:close/>
                  <a:moveTo>
                    <a:pt x="2737" y="20164"/>
                  </a:moveTo>
                  <a:cubicBezTo>
                    <a:pt x="2665" y="20181"/>
                    <a:pt x="2443" y="20239"/>
                    <a:pt x="2291" y="20249"/>
                  </a:cubicBezTo>
                  <a:cubicBezTo>
                    <a:pt x="1751" y="20244"/>
                    <a:pt x="1313" y="19792"/>
                    <a:pt x="1313" y="19237"/>
                  </a:cubicBezTo>
                  <a:cubicBezTo>
                    <a:pt x="1321" y="19124"/>
                    <a:pt x="1365" y="18929"/>
                    <a:pt x="1380" y="18857"/>
                  </a:cubicBezTo>
                  <a:lnTo>
                    <a:pt x="2071" y="16283"/>
                  </a:lnTo>
                  <a:cubicBezTo>
                    <a:pt x="2822" y="16261"/>
                    <a:pt x="3630" y="16562"/>
                    <a:pt x="4265" y="17215"/>
                  </a:cubicBezTo>
                  <a:cubicBezTo>
                    <a:pt x="4911" y="17878"/>
                    <a:pt x="5214" y="18725"/>
                    <a:pt x="5181" y="19504"/>
                  </a:cubicBezTo>
                  <a:cubicBezTo>
                    <a:pt x="5181" y="19504"/>
                    <a:pt x="2737" y="20164"/>
                    <a:pt x="2737" y="20164"/>
                  </a:cubicBezTo>
                  <a:close/>
                  <a:moveTo>
                    <a:pt x="6888" y="11179"/>
                  </a:moveTo>
                  <a:cubicBezTo>
                    <a:pt x="6280" y="10927"/>
                    <a:pt x="5642" y="10783"/>
                    <a:pt x="5004" y="10774"/>
                  </a:cubicBezTo>
                  <a:lnTo>
                    <a:pt x="10063" y="5536"/>
                  </a:lnTo>
                  <a:cubicBezTo>
                    <a:pt x="10838" y="4759"/>
                    <a:pt x="11966" y="4536"/>
                    <a:pt x="13077" y="4819"/>
                  </a:cubicBezTo>
                  <a:cubicBezTo>
                    <a:pt x="13077" y="4819"/>
                    <a:pt x="6888" y="11179"/>
                    <a:pt x="6888" y="11179"/>
                  </a:cubicBezTo>
                  <a:close/>
                  <a:moveTo>
                    <a:pt x="9717" y="13672"/>
                  </a:moveTo>
                  <a:cubicBezTo>
                    <a:pt x="9473" y="13258"/>
                    <a:pt x="9194" y="12859"/>
                    <a:pt x="8848" y="12505"/>
                  </a:cubicBezTo>
                  <a:cubicBezTo>
                    <a:pt x="8447" y="12093"/>
                    <a:pt x="7986" y="11770"/>
                    <a:pt x="7507" y="11498"/>
                  </a:cubicBezTo>
                  <a:lnTo>
                    <a:pt x="13767" y="5064"/>
                  </a:lnTo>
                  <a:cubicBezTo>
                    <a:pt x="14259" y="5288"/>
                    <a:pt x="14729" y="5607"/>
                    <a:pt x="15145" y="6035"/>
                  </a:cubicBezTo>
                  <a:cubicBezTo>
                    <a:pt x="15500" y="6398"/>
                    <a:pt x="15775" y="6806"/>
                    <a:pt x="15987" y="7229"/>
                  </a:cubicBezTo>
                  <a:cubicBezTo>
                    <a:pt x="15987" y="7229"/>
                    <a:pt x="9717" y="13672"/>
                    <a:pt x="9717" y="13672"/>
                  </a:cubicBezTo>
                  <a:close/>
                  <a:moveTo>
                    <a:pt x="10519" y="16061"/>
                  </a:moveTo>
                  <a:cubicBezTo>
                    <a:pt x="10465" y="15452"/>
                    <a:pt x="10298" y="14854"/>
                    <a:pt x="10047" y="14288"/>
                  </a:cubicBezTo>
                  <a:lnTo>
                    <a:pt x="16257" y="7906"/>
                  </a:lnTo>
                  <a:cubicBezTo>
                    <a:pt x="16637" y="9140"/>
                    <a:pt x="16442" y="10429"/>
                    <a:pt x="15610" y="11284"/>
                  </a:cubicBezTo>
                  <a:cubicBezTo>
                    <a:pt x="15604" y="11290"/>
                    <a:pt x="15598" y="11293"/>
                    <a:pt x="15593" y="11298"/>
                  </a:cubicBezTo>
                  <a:lnTo>
                    <a:pt x="15602" y="11306"/>
                  </a:lnTo>
                  <a:lnTo>
                    <a:pt x="10525" y="16565"/>
                  </a:lnTo>
                  <a:cubicBezTo>
                    <a:pt x="10527" y="16397"/>
                    <a:pt x="10534" y="16232"/>
                    <a:pt x="10519" y="16061"/>
                  </a:cubicBezTo>
                  <a:moveTo>
                    <a:pt x="19308" y="1741"/>
                  </a:moveTo>
                  <a:cubicBezTo>
                    <a:pt x="18228" y="632"/>
                    <a:pt x="16805" y="0"/>
                    <a:pt x="15403" y="0"/>
                  </a:cubicBezTo>
                  <a:cubicBezTo>
                    <a:pt x="14220" y="0"/>
                    <a:pt x="13131" y="450"/>
                    <a:pt x="12335" y="1266"/>
                  </a:cubicBezTo>
                  <a:lnTo>
                    <a:pt x="9138" y="4577"/>
                  </a:lnTo>
                  <a:cubicBezTo>
                    <a:pt x="9129" y="4585"/>
                    <a:pt x="9118" y="4592"/>
                    <a:pt x="9108" y="4602"/>
                  </a:cubicBezTo>
                  <a:cubicBezTo>
                    <a:pt x="9103" y="4608"/>
                    <a:pt x="9100" y="4614"/>
                    <a:pt x="9095" y="4620"/>
                  </a:cubicBezTo>
                  <a:lnTo>
                    <a:pt x="9096" y="4621"/>
                  </a:lnTo>
                  <a:lnTo>
                    <a:pt x="2310" y="11647"/>
                  </a:lnTo>
                  <a:cubicBezTo>
                    <a:pt x="1998" y="11966"/>
                    <a:pt x="1771" y="12364"/>
                    <a:pt x="1645" y="12797"/>
                  </a:cubicBezTo>
                  <a:lnTo>
                    <a:pt x="102" y="18541"/>
                  </a:lnTo>
                  <a:cubicBezTo>
                    <a:pt x="100" y="18557"/>
                    <a:pt x="0" y="19008"/>
                    <a:pt x="0" y="19237"/>
                  </a:cubicBezTo>
                  <a:cubicBezTo>
                    <a:pt x="0" y="20541"/>
                    <a:pt x="1030" y="21599"/>
                    <a:pt x="2302" y="21599"/>
                  </a:cubicBezTo>
                  <a:cubicBezTo>
                    <a:pt x="2554" y="21599"/>
                    <a:pt x="3044" y="21475"/>
                    <a:pt x="3062" y="21473"/>
                  </a:cubicBezTo>
                  <a:lnTo>
                    <a:pt x="8630" y="19969"/>
                  </a:lnTo>
                  <a:cubicBezTo>
                    <a:pt x="9054" y="19839"/>
                    <a:pt x="9439" y="19604"/>
                    <a:pt x="9750" y="19283"/>
                  </a:cubicBezTo>
                  <a:lnTo>
                    <a:pt x="19776" y="8899"/>
                  </a:lnTo>
                  <a:cubicBezTo>
                    <a:pt x="21600" y="7023"/>
                    <a:pt x="21394" y="3881"/>
                    <a:pt x="19308" y="1741"/>
                  </a:cubicBezTo>
                </a:path>
              </a:pathLst>
            </a:custGeom>
            <a:solidFill>
              <a:srgbClr val="48B49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38100" tIns="38100" rIns="38100" bIns="38100" anchor="ctr"/>
            <a:lstStyle/>
            <a:p>
              <a:pPr defTabSz="457200"/>
              <a:endParaRPr lang="en-US" sz="3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</p:grpSp>
      <p:grpSp>
        <p:nvGrpSpPr>
          <p:cNvPr id="8" name="Group 21"/>
          <p:cNvGrpSpPr/>
          <p:nvPr/>
        </p:nvGrpSpPr>
        <p:grpSpPr>
          <a:xfrm>
            <a:off x="5622029" y="493560"/>
            <a:ext cx="999656" cy="999656"/>
            <a:chOff x="4529124" y="2743206"/>
            <a:chExt cx="760650" cy="760650"/>
          </a:xfrm>
        </p:grpSpPr>
        <p:sp>
          <p:nvSpPr>
            <p:cNvPr id="9" name="Oval 5"/>
            <p:cNvSpPr/>
            <p:nvPr/>
          </p:nvSpPr>
          <p:spPr>
            <a:xfrm>
              <a:off x="4529124" y="2743206"/>
              <a:ext cx="760650" cy="76065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A5779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18"/>
            <p:cNvGrpSpPr/>
            <p:nvPr/>
          </p:nvGrpSpPr>
          <p:grpSpPr>
            <a:xfrm>
              <a:off x="4786314" y="2928958"/>
              <a:ext cx="251543" cy="366676"/>
              <a:chOff x="3500430" y="4071948"/>
              <a:chExt cx="251543" cy="366676"/>
            </a:xfrm>
            <a:solidFill>
              <a:schemeClr val="accent1"/>
            </a:solidFill>
          </p:grpSpPr>
          <p:sp>
            <p:nvSpPr>
              <p:cNvPr id="11" name="AutoShape 113"/>
              <p:cNvSpPr>
                <a:spLocks/>
              </p:cNvSpPr>
              <p:nvPr/>
            </p:nvSpPr>
            <p:spPr bwMode="auto">
              <a:xfrm>
                <a:off x="3500430" y="4071948"/>
                <a:ext cx="251543" cy="366676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5386" y="14175"/>
                    </a:moveTo>
                    <a:lnTo>
                      <a:pt x="6223" y="14175"/>
                    </a:lnTo>
                    <a:cubicBezTo>
                      <a:pt x="5734" y="13446"/>
                      <a:pt x="5147" y="12716"/>
                      <a:pt x="4568" y="12003"/>
                    </a:cubicBezTo>
                    <a:cubicBezTo>
                      <a:pt x="3287" y="10427"/>
                      <a:pt x="1963" y="8797"/>
                      <a:pt x="1963" y="7425"/>
                    </a:cubicBezTo>
                    <a:cubicBezTo>
                      <a:pt x="1963" y="4075"/>
                      <a:pt x="5927" y="1350"/>
                      <a:pt x="10800" y="1350"/>
                    </a:cubicBezTo>
                    <a:cubicBezTo>
                      <a:pt x="15672" y="1350"/>
                      <a:pt x="19636" y="4075"/>
                      <a:pt x="19636" y="7425"/>
                    </a:cubicBezTo>
                    <a:cubicBezTo>
                      <a:pt x="19636" y="8787"/>
                      <a:pt x="18312" y="10425"/>
                      <a:pt x="17029" y="12011"/>
                    </a:cubicBezTo>
                    <a:cubicBezTo>
                      <a:pt x="16455" y="12723"/>
                      <a:pt x="15873" y="13449"/>
                      <a:pt x="15386" y="14175"/>
                    </a:cubicBezTo>
                    <a:moveTo>
                      <a:pt x="10800" y="20249"/>
                    </a:moveTo>
                    <a:cubicBezTo>
                      <a:pt x="9805" y="20249"/>
                      <a:pt x="9347" y="20171"/>
                      <a:pt x="8839" y="19406"/>
                    </a:cubicBezTo>
                    <a:lnTo>
                      <a:pt x="13000" y="19048"/>
                    </a:lnTo>
                    <a:cubicBezTo>
                      <a:pt x="12398" y="20164"/>
                      <a:pt x="11959" y="20249"/>
                      <a:pt x="10800" y="20249"/>
                    </a:cubicBezTo>
                    <a:moveTo>
                      <a:pt x="7595" y="16813"/>
                    </a:moveTo>
                    <a:cubicBezTo>
                      <a:pt x="7417" y="16407"/>
                      <a:pt x="7215" y="15978"/>
                      <a:pt x="6991" y="15525"/>
                    </a:cubicBezTo>
                    <a:lnTo>
                      <a:pt x="14616" y="15525"/>
                    </a:lnTo>
                    <a:cubicBezTo>
                      <a:pt x="14496" y="15767"/>
                      <a:pt x="14375" y="16010"/>
                      <a:pt x="14270" y="16239"/>
                    </a:cubicBezTo>
                    <a:cubicBezTo>
                      <a:pt x="14270" y="16239"/>
                      <a:pt x="7595" y="16813"/>
                      <a:pt x="7595" y="16813"/>
                    </a:cubicBezTo>
                    <a:close/>
                    <a:moveTo>
                      <a:pt x="13345" y="18343"/>
                    </a:moveTo>
                    <a:lnTo>
                      <a:pt x="8476" y="18762"/>
                    </a:lnTo>
                    <a:cubicBezTo>
                      <a:pt x="8303" y="18416"/>
                      <a:pt x="8116" y="18011"/>
                      <a:pt x="7890" y="17483"/>
                    </a:cubicBezTo>
                    <a:cubicBezTo>
                      <a:pt x="7887" y="17477"/>
                      <a:pt x="7883" y="17469"/>
                      <a:pt x="7881" y="17462"/>
                    </a:cubicBezTo>
                    <a:lnTo>
                      <a:pt x="13957" y="16941"/>
                    </a:lnTo>
                    <a:cubicBezTo>
                      <a:pt x="13871" y="17140"/>
                      <a:pt x="13778" y="17350"/>
                      <a:pt x="13698" y="17537"/>
                    </a:cubicBezTo>
                    <a:cubicBezTo>
                      <a:pt x="13569" y="17841"/>
                      <a:pt x="13453" y="18104"/>
                      <a:pt x="13345" y="18343"/>
                    </a:cubicBezTo>
                    <a:moveTo>
                      <a:pt x="10800" y="0"/>
                    </a:moveTo>
                    <a:cubicBezTo>
                      <a:pt x="4835" y="0"/>
                      <a:pt x="0" y="3324"/>
                      <a:pt x="0" y="7425"/>
                    </a:cubicBezTo>
                    <a:cubicBezTo>
                      <a:pt x="0" y="10146"/>
                      <a:pt x="3621" y="13029"/>
                      <a:pt x="4939" y="15562"/>
                    </a:cubicBezTo>
                    <a:cubicBezTo>
                      <a:pt x="6906" y="19339"/>
                      <a:pt x="6688" y="21599"/>
                      <a:pt x="10800" y="21599"/>
                    </a:cubicBezTo>
                    <a:cubicBezTo>
                      <a:pt x="14972" y="21599"/>
                      <a:pt x="14692" y="19349"/>
                      <a:pt x="16660" y="15577"/>
                    </a:cubicBezTo>
                    <a:cubicBezTo>
                      <a:pt x="17983" y="13039"/>
                      <a:pt x="21600" y="10124"/>
                      <a:pt x="21600" y="7425"/>
                    </a:cubicBezTo>
                    <a:cubicBezTo>
                      <a:pt x="21600" y="3324"/>
                      <a:pt x="16764" y="0"/>
                      <a:pt x="10800" y="0"/>
                    </a:cubicBezTo>
                  </a:path>
                </a:pathLst>
              </a:custGeom>
              <a:solidFill>
                <a:srgbClr val="A5779E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defTabSz="457200"/>
                <a:endParaRPr lang="en-US" sz="3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  <p:sp>
            <p:nvSpPr>
              <p:cNvPr id="12" name="AutoShape 114"/>
              <p:cNvSpPr>
                <a:spLocks/>
              </p:cNvSpPr>
              <p:nvPr/>
            </p:nvSpPr>
            <p:spPr bwMode="auto">
              <a:xfrm>
                <a:off x="3557371" y="4129515"/>
                <a:ext cx="74461" cy="74461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9938" y="0"/>
                    </a:moveTo>
                    <a:cubicBezTo>
                      <a:pt x="8943" y="0"/>
                      <a:pt x="0" y="8942"/>
                      <a:pt x="0" y="19938"/>
                    </a:cubicBezTo>
                    <a:cubicBezTo>
                      <a:pt x="0" y="20855"/>
                      <a:pt x="743" y="21600"/>
                      <a:pt x="1661" y="21600"/>
                    </a:cubicBezTo>
                    <a:cubicBezTo>
                      <a:pt x="2579" y="21600"/>
                      <a:pt x="3323" y="20855"/>
                      <a:pt x="3323" y="19938"/>
                    </a:cubicBezTo>
                    <a:cubicBezTo>
                      <a:pt x="3323" y="10777"/>
                      <a:pt x="10777" y="3323"/>
                      <a:pt x="19938" y="3323"/>
                    </a:cubicBezTo>
                    <a:cubicBezTo>
                      <a:pt x="20856" y="3323"/>
                      <a:pt x="21600" y="2578"/>
                      <a:pt x="21600" y="1661"/>
                    </a:cubicBezTo>
                    <a:cubicBezTo>
                      <a:pt x="21600" y="744"/>
                      <a:pt x="20856" y="0"/>
                      <a:pt x="19938" y="0"/>
                    </a:cubicBezTo>
                  </a:path>
                </a:pathLst>
              </a:custGeom>
              <a:solidFill>
                <a:srgbClr val="A5779E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defTabSz="457200"/>
                <a:endParaRPr lang="en-US" sz="3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</p:grpSp>
      </p:grpSp>
      <p:grpSp>
        <p:nvGrpSpPr>
          <p:cNvPr id="13" name="Group 23"/>
          <p:cNvGrpSpPr/>
          <p:nvPr/>
        </p:nvGrpSpPr>
        <p:grpSpPr>
          <a:xfrm>
            <a:off x="8250801" y="493560"/>
            <a:ext cx="999656" cy="999656"/>
            <a:chOff x="6529388" y="2743206"/>
            <a:chExt cx="760650" cy="760650"/>
          </a:xfrm>
        </p:grpSpPr>
        <p:sp>
          <p:nvSpPr>
            <p:cNvPr id="14" name="Oval 3"/>
            <p:cNvSpPr/>
            <p:nvPr/>
          </p:nvSpPr>
          <p:spPr>
            <a:xfrm>
              <a:off x="6529388" y="2743206"/>
              <a:ext cx="760650" cy="76065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C35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" name="Group 17"/>
            <p:cNvGrpSpPr/>
            <p:nvPr/>
          </p:nvGrpSpPr>
          <p:grpSpPr>
            <a:xfrm>
              <a:off x="6715140" y="2962971"/>
              <a:ext cx="366051" cy="320998"/>
              <a:chOff x="1978660" y="2629646"/>
              <a:chExt cx="366051" cy="320998"/>
            </a:xfrm>
            <a:solidFill>
              <a:schemeClr val="accent4"/>
            </a:solidFill>
          </p:grpSpPr>
          <p:sp>
            <p:nvSpPr>
              <p:cNvPr id="16" name="AutoShape 147"/>
              <p:cNvSpPr>
                <a:spLocks/>
              </p:cNvSpPr>
              <p:nvPr/>
            </p:nvSpPr>
            <p:spPr bwMode="auto">
              <a:xfrm>
                <a:off x="1978660" y="2629646"/>
                <a:ext cx="366051" cy="320998"/>
              </a:xfrm>
              <a:custGeom>
                <a:avLst/>
                <a:gdLst>
                  <a:gd name="T0" fmla="+- 0 10800 597"/>
                  <a:gd name="T1" fmla="*/ T0 w 20407"/>
                  <a:gd name="T2" fmla="+- 0 11028 672"/>
                  <a:gd name="T3" fmla="*/ 11028 h 20712"/>
                  <a:gd name="T4" fmla="+- 0 10800 597"/>
                  <a:gd name="T5" fmla="*/ T4 w 20407"/>
                  <a:gd name="T6" fmla="+- 0 11028 672"/>
                  <a:gd name="T7" fmla="*/ 11028 h 20712"/>
                  <a:gd name="T8" fmla="+- 0 10800 597"/>
                  <a:gd name="T9" fmla="*/ T8 w 20407"/>
                  <a:gd name="T10" fmla="+- 0 11028 672"/>
                  <a:gd name="T11" fmla="*/ 11028 h 20712"/>
                  <a:gd name="T12" fmla="+- 0 10800 597"/>
                  <a:gd name="T13" fmla="*/ T12 w 20407"/>
                  <a:gd name="T14" fmla="+- 0 11028 672"/>
                  <a:gd name="T15" fmla="*/ 11028 h 20712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0407" h="20712">
                    <a:moveTo>
                      <a:pt x="17706" y="10922"/>
                    </a:moveTo>
                    <a:lnTo>
                      <a:pt x="10657" y="19017"/>
                    </a:lnTo>
                    <a:cubicBezTo>
                      <a:pt x="10407" y="19305"/>
                      <a:pt x="9998" y="19305"/>
                      <a:pt x="9748" y="19017"/>
                    </a:cubicBezTo>
                    <a:lnTo>
                      <a:pt x="2699" y="10922"/>
                    </a:lnTo>
                    <a:cubicBezTo>
                      <a:pt x="817" y="8762"/>
                      <a:pt x="817" y="5247"/>
                      <a:pt x="2699" y="3087"/>
                    </a:cubicBezTo>
                    <a:cubicBezTo>
                      <a:pt x="4512" y="1004"/>
                      <a:pt x="7429" y="931"/>
                      <a:pt x="9338" y="2923"/>
                    </a:cubicBezTo>
                    <a:lnTo>
                      <a:pt x="10202" y="3825"/>
                    </a:lnTo>
                    <a:lnTo>
                      <a:pt x="11067" y="2923"/>
                    </a:lnTo>
                    <a:cubicBezTo>
                      <a:pt x="12976" y="931"/>
                      <a:pt x="15893" y="1004"/>
                      <a:pt x="17706" y="3087"/>
                    </a:cubicBezTo>
                    <a:cubicBezTo>
                      <a:pt x="19588" y="5247"/>
                      <a:pt x="19588" y="8762"/>
                      <a:pt x="17706" y="10922"/>
                    </a:cubicBezTo>
                    <a:moveTo>
                      <a:pt x="18616" y="2043"/>
                    </a:moveTo>
                    <a:cubicBezTo>
                      <a:pt x="16301" y="-617"/>
                      <a:pt x="12601" y="-672"/>
                      <a:pt x="10202" y="1830"/>
                    </a:cubicBezTo>
                    <a:cubicBezTo>
                      <a:pt x="7805" y="-672"/>
                      <a:pt x="4104" y="-617"/>
                      <a:pt x="1789" y="2043"/>
                    </a:cubicBezTo>
                    <a:cubicBezTo>
                      <a:pt x="-597" y="4783"/>
                      <a:pt x="-597" y="9226"/>
                      <a:pt x="1789" y="11967"/>
                    </a:cubicBezTo>
                    <a:cubicBezTo>
                      <a:pt x="2470" y="12750"/>
                      <a:pt x="8838" y="20061"/>
                      <a:pt x="8838" y="20061"/>
                    </a:cubicBezTo>
                    <a:cubicBezTo>
                      <a:pt x="9592" y="20928"/>
                      <a:pt x="10812" y="20928"/>
                      <a:pt x="11567" y="20061"/>
                    </a:cubicBezTo>
                    <a:cubicBezTo>
                      <a:pt x="11567" y="20061"/>
                      <a:pt x="18539" y="12056"/>
                      <a:pt x="18616" y="11967"/>
                    </a:cubicBezTo>
                    <a:cubicBezTo>
                      <a:pt x="21003" y="9226"/>
                      <a:pt x="21003" y="4783"/>
                      <a:pt x="18616" y="2043"/>
                    </a:cubicBezTo>
                  </a:path>
                </a:pathLst>
              </a:custGeom>
              <a:solidFill>
                <a:srgbClr val="FFC35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defTabSz="457200"/>
                <a:endParaRPr lang="en-US" sz="3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  <p:sp>
            <p:nvSpPr>
              <p:cNvPr id="17" name="AutoShape 148"/>
              <p:cNvSpPr>
                <a:spLocks/>
              </p:cNvSpPr>
              <p:nvPr/>
            </p:nvSpPr>
            <p:spPr bwMode="auto">
              <a:xfrm>
                <a:off x="2035600" y="2687213"/>
                <a:ext cx="54438" cy="5443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9326" y="0"/>
                    </a:moveTo>
                    <a:cubicBezTo>
                      <a:pt x="19317" y="0"/>
                      <a:pt x="19317" y="4"/>
                      <a:pt x="19308" y="4"/>
                    </a:cubicBezTo>
                    <a:cubicBezTo>
                      <a:pt x="8643" y="13"/>
                      <a:pt x="0" y="8659"/>
                      <a:pt x="0" y="19326"/>
                    </a:cubicBezTo>
                    <a:cubicBezTo>
                      <a:pt x="0" y="20580"/>
                      <a:pt x="1019" y="21600"/>
                      <a:pt x="2273" y="21600"/>
                    </a:cubicBezTo>
                    <a:cubicBezTo>
                      <a:pt x="3528" y="21600"/>
                      <a:pt x="4547" y="20580"/>
                      <a:pt x="4547" y="19326"/>
                    </a:cubicBezTo>
                    <a:lnTo>
                      <a:pt x="4547" y="19321"/>
                    </a:lnTo>
                    <a:cubicBezTo>
                      <a:pt x="4547" y="11164"/>
                      <a:pt x="11164" y="4547"/>
                      <a:pt x="19321" y="4547"/>
                    </a:cubicBezTo>
                    <a:lnTo>
                      <a:pt x="19326" y="4547"/>
                    </a:lnTo>
                    <a:cubicBezTo>
                      <a:pt x="20580" y="4547"/>
                      <a:pt x="21599" y="3528"/>
                      <a:pt x="21599" y="2273"/>
                    </a:cubicBezTo>
                    <a:cubicBezTo>
                      <a:pt x="21599" y="1019"/>
                      <a:pt x="20580" y="0"/>
                      <a:pt x="19326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defTabSz="457200"/>
                <a:endParaRPr lang="en-US" sz="3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</p:grpSp>
      </p:grpSp>
      <p:grpSp>
        <p:nvGrpSpPr>
          <p:cNvPr id="18" name="Group 22"/>
          <p:cNvGrpSpPr/>
          <p:nvPr/>
        </p:nvGrpSpPr>
        <p:grpSpPr>
          <a:xfrm>
            <a:off x="6936415" y="493560"/>
            <a:ext cx="999656" cy="999656"/>
            <a:chOff x="5529256" y="2743206"/>
            <a:chExt cx="760650" cy="760650"/>
          </a:xfrm>
        </p:grpSpPr>
        <p:sp>
          <p:nvSpPr>
            <p:cNvPr id="19" name="Oval 2"/>
            <p:cNvSpPr/>
            <p:nvPr/>
          </p:nvSpPr>
          <p:spPr>
            <a:xfrm>
              <a:off x="5529256" y="2743206"/>
              <a:ext cx="760650" cy="76065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6E5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AutoShape 149"/>
            <p:cNvSpPr>
              <a:spLocks/>
            </p:cNvSpPr>
            <p:nvPr/>
          </p:nvSpPr>
          <p:spPr bwMode="auto">
            <a:xfrm>
              <a:off x="5715008" y="2962971"/>
              <a:ext cx="366051" cy="26343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6537" y="19720"/>
                  </a:moveTo>
                  <a:lnTo>
                    <a:pt x="16537" y="19721"/>
                  </a:lnTo>
                  <a:lnTo>
                    <a:pt x="4387" y="19721"/>
                  </a:lnTo>
                  <a:cubicBezTo>
                    <a:pt x="2713" y="19720"/>
                    <a:pt x="1350" y="17824"/>
                    <a:pt x="1350" y="15494"/>
                  </a:cubicBezTo>
                  <a:cubicBezTo>
                    <a:pt x="1350" y="13992"/>
                    <a:pt x="1918" y="12635"/>
                    <a:pt x="2871" y="11862"/>
                  </a:cubicBezTo>
                  <a:cubicBezTo>
                    <a:pt x="3797" y="11123"/>
                    <a:pt x="3860" y="10975"/>
                    <a:pt x="3472" y="9647"/>
                  </a:cubicBezTo>
                  <a:cubicBezTo>
                    <a:pt x="3406" y="9374"/>
                    <a:pt x="3375" y="9136"/>
                    <a:pt x="3375" y="8921"/>
                  </a:cubicBezTo>
                  <a:cubicBezTo>
                    <a:pt x="3375" y="7626"/>
                    <a:pt x="4131" y="6573"/>
                    <a:pt x="5062" y="6573"/>
                  </a:cubicBezTo>
                  <a:cubicBezTo>
                    <a:pt x="5062" y="6573"/>
                    <a:pt x="5505" y="6529"/>
                    <a:pt x="5976" y="6789"/>
                  </a:cubicBezTo>
                  <a:cubicBezTo>
                    <a:pt x="6750" y="7219"/>
                    <a:pt x="6834" y="6808"/>
                    <a:pt x="7200" y="5701"/>
                  </a:cubicBezTo>
                  <a:cubicBezTo>
                    <a:pt x="7974" y="3380"/>
                    <a:pt x="9652" y="1878"/>
                    <a:pt x="11475" y="1878"/>
                  </a:cubicBezTo>
                  <a:cubicBezTo>
                    <a:pt x="13905" y="1878"/>
                    <a:pt x="15914" y="4435"/>
                    <a:pt x="16148" y="7826"/>
                  </a:cubicBezTo>
                  <a:cubicBezTo>
                    <a:pt x="16231" y="9171"/>
                    <a:pt x="16231" y="9171"/>
                    <a:pt x="17239" y="9491"/>
                  </a:cubicBezTo>
                  <a:cubicBezTo>
                    <a:pt x="18984" y="9955"/>
                    <a:pt x="20250" y="12085"/>
                    <a:pt x="20250" y="14555"/>
                  </a:cubicBezTo>
                  <a:cubicBezTo>
                    <a:pt x="20250" y="17404"/>
                    <a:pt x="18585" y="19720"/>
                    <a:pt x="16537" y="19720"/>
                  </a:cubicBezTo>
                  <a:moveTo>
                    <a:pt x="17492" y="7647"/>
                  </a:moveTo>
                  <a:cubicBezTo>
                    <a:pt x="17196" y="3362"/>
                    <a:pt x="14632" y="0"/>
                    <a:pt x="11475" y="0"/>
                  </a:cubicBezTo>
                  <a:cubicBezTo>
                    <a:pt x="9031" y="0"/>
                    <a:pt x="6939" y="2017"/>
                    <a:pt x="5976" y="4911"/>
                  </a:cubicBezTo>
                  <a:cubicBezTo>
                    <a:pt x="5685" y="4784"/>
                    <a:pt x="5383" y="4695"/>
                    <a:pt x="5062" y="4695"/>
                  </a:cubicBezTo>
                  <a:cubicBezTo>
                    <a:pt x="3385" y="4695"/>
                    <a:pt x="2025" y="6589"/>
                    <a:pt x="2025" y="8921"/>
                  </a:cubicBezTo>
                  <a:cubicBezTo>
                    <a:pt x="2025" y="9385"/>
                    <a:pt x="2092" y="9824"/>
                    <a:pt x="2191" y="10240"/>
                  </a:cubicBezTo>
                  <a:cubicBezTo>
                    <a:pt x="886" y="11298"/>
                    <a:pt x="0" y="13242"/>
                    <a:pt x="0" y="15494"/>
                  </a:cubicBezTo>
                  <a:cubicBezTo>
                    <a:pt x="0" y="18866"/>
                    <a:pt x="1964" y="21599"/>
                    <a:pt x="4387" y="21599"/>
                  </a:cubicBezTo>
                  <a:lnTo>
                    <a:pt x="4387" y="21600"/>
                  </a:lnTo>
                  <a:lnTo>
                    <a:pt x="16537" y="21600"/>
                  </a:lnTo>
                  <a:lnTo>
                    <a:pt x="16537" y="21599"/>
                  </a:lnTo>
                  <a:cubicBezTo>
                    <a:pt x="19334" y="21599"/>
                    <a:pt x="21599" y="18446"/>
                    <a:pt x="21599" y="14555"/>
                  </a:cubicBezTo>
                  <a:cubicBezTo>
                    <a:pt x="21599" y="11120"/>
                    <a:pt x="19831" y="8269"/>
                    <a:pt x="17492" y="7647"/>
                  </a:cubicBezTo>
                </a:path>
              </a:pathLst>
            </a:custGeom>
            <a:solidFill>
              <a:srgbClr val="FF6E5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38100" tIns="38100" rIns="38100" bIns="38100" anchor="ctr"/>
            <a:lstStyle/>
            <a:p>
              <a:pPr defTabSz="457200"/>
              <a:endParaRPr lang="en-US" sz="3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</p:grpSp>
      <p:sp>
        <p:nvSpPr>
          <p:cNvPr id="27" name="文本框 26"/>
          <p:cNvSpPr txBox="1"/>
          <p:nvPr/>
        </p:nvSpPr>
        <p:spPr>
          <a:xfrm>
            <a:off x="1460730" y="1300869"/>
            <a:ext cx="25336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524F6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解决</a:t>
            </a:r>
          </a:p>
        </p:txBody>
      </p:sp>
      <p:sp>
        <p:nvSpPr>
          <p:cNvPr id="2" name="矩形 1"/>
          <p:cNvSpPr/>
          <p:nvPr/>
        </p:nvSpPr>
        <p:spPr>
          <a:xfrm>
            <a:off x="976312" y="6532470"/>
            <a:ext cx="10915650" cy="45719"/>
          </a:xfrm>
          <a:prstGeom prst="rect">
            <a:avLst/>
          </a:prstGeom>
          <a:solidFill>
            <a:srgbClr val="FF6E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/>
          <p:cNvSpPr/>
          <p:nvPr/>
        </p:nvSpPr>
        <p:spPr>
          <a:xfrm>
            <a:off x="92766" y="6673479"/>
            <a:ext cx="10915650" cy="81880"/>
          </a:xfrm>
          <a:prstGeom prst="rect">
            <a:avLst/>
          </a:prstGeom>
          <a:solidFill>
            <a:srgbClr val="48B4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xmlns="" id="{1AD94D1F-978E-42A1-841F-BF43E954F3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806" y="1892666"/>
            <a:ext cx="4646758" cy="3899085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xmlns="" id="{28D64ACE-2B4D-4467-89DD-F804D34254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50591" y="2005160"/>
            <a:ext cx="5518806" cy="3268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75465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/>
          <p:cNvSpPr/>
          <p:nvPr/>
        </p:nvSpPr>
        <p:spPr>
          <a:xfrm>
            <a:off x="1638220" y="6540120"/>
            <a:ext cx="10553779" cy="368896"/>
          </a:xfrm>
          <a:prstGeom prst="rect">
            <a:avLst/>
          </a:prstGeom>
          <a:solidFill>
            <a:srgbClr val="6B67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1638219" y="2369544"/>
            <a:ext cx="10553779" cy="19997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2305050" y="465138"/>
            <a:ext cx="6913563" cy="441325"/>
          </a:xfrm>
        </p:spPr>
        <p:txBody>
          <a:bodyPr>
            <a:noAutofit/>
          </a:bodyPr>
          <a:lstStyle/>
          <a:p>
            <a:r>
              <a:rPr lang="zh-CN" altLang="en-US" sz="2800" dirty="0">
                <a:solidFill>
                  <a:srgbClr val="524F6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小结</a:t>
            </a:r>
          </a:p>
        </p:txBody>
      </p:sp>
      <p:sp>
        <p:nvSpPr>
          <p:cNvPr id="27" name="标题 1"/>
          <p:cNvSpPr txBox="1">
            <a:spLocks/>
          </p:cNvSpPr>
          <p:nvPr/>
        </p:nvSpPr>
        <p:spPr>
          <a:xfrm>
            <a:off x="2266230" y="1617687"/>
            <a:ext cx="9449520" cy="5388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30000"/>
              </a:lnSpc>
            </a:pPr>
            <a:r>
              <a:rPr lang="zh-CN" altLang="en-US" dirty="0">
                <a:solidFill>
                  <a:srgbClr val="524F6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本章主要介绍了微信小程序云开发的使用，学习者应重点掌握以下内容。</a:t>
            </a:r>
          </a:p>
        </p:txBody>
      </p:sp>
      <p:pic>
        <p:nvPicPr>
          <p:cNvPr id="35" name="图片 34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10000" contras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15" t="9829" r="1315" b="41760"/>
          <a:stretch>
            <a:fillRect/>
          </a:stretch>
        </p:blipFill>
        <p:spPr>
          <a:xfrm rot="5400000">
            <a:off x="-2473775" y="2450986"/>
            <a:ext cx="6867859" cy="1965889"/>
          </a:xfrm>
          <a:custGeom>
            <a:avLst/>
            <a:gdLst>
              <a:gd name="connsiteX0" fmla="*/ 0 w 12191999"/>
              <a:gd name="connsiteY0" fmla="*/ 0 h 4041171"/>
              <a:gd name="connsiteX1" fmla="*/ 12191999 w 12191999"/>
              <a:gd name="connsiteY1" fmla="*/ 0 h 4041171"/>
              <a:gd name="connsiteX2" fmla="*/ 12191999 w 12191999"/>
              <a:gd name="connsiteY2" fmla="*/ 4041171 h 4041171"/>
              <a:gd name="connsiteX3" fmla="*/ 0 w 12191999"/>
              <a:gd name="connsiteY3" fmla="*/ 4041171 h 4041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1999" h="4041171">
                <a:moveTo>
                  <a:pt x="0" y="0"/>
                </a:moveTo>
                <a:lnTo>
                  <a:pt x="12191999" y="0"/>
                </a:lnTo>
                <a:lnTo>
                  <a:pt x="12191999" y="4041171"/>
                </a:lnTo>
                <a:lnTo>
                  <a:pt x="0" y="4041171"/>
                </a:lnTo>
                <a:close/>
              </a:path>
            </a:pathLst>
          </a:custGeom>
        </p:spPr>
      </p:pic>
      <p:sp>
        <p:nvSpPr>
          <p:cNvPr id="36" name="文本框 411"/>
          <p:cNvSpPr txBox="1"/>
          <p:nvPr/>
        </p:nvSpPr>
        <p:spPr>
          <a:xfrm>
            <a:off x="2339067" y="942983"/>
            <a:ext cx="6724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8CCCC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brief summary</a:t>
            </a:r>
            <a:endParaRPr lang="zh-CN" altLang="en-US" sz="2400" dirty="0">
              <a:solidFill>
                <a:srgbClr val="8CCCC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2453367" y="1404648"/>
            <a:ext cx="9205233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内容占位符 2"/>
          <p:cNvSpPr txBox="1">
            <a:spLocks/>
          </p:cNvSpPr>
          <p:nvPr/>
        </p:nvSpPr>
        <p:spPr>
          <a:xfrm>
            <a:off x="2266230" y="2380076"/>
            <a:ext cx="9353550" cy="194722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88000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Wingdings" pitchFamily="2" charset="2"/>
              <a:buChar char="l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880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Wingdings" pitchFamily="2" charset="2"/>
              <a:buChar char="l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880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Wingdings" pitchFamily="2" charset="2"/>
              <a:buChar char="l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880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Wingdings" pitchFamily="2" charset="2"/>
              <a:buChar char="l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880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Wingdings" pitchFamily="2" charset="2"/>
              <a:buChar char="l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）了解什么是云开发及云开发和传统开发的区别。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）掌握云开发控制台的使用。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）掌握云开发的技术，包括云函数、文件存储、数据库的开发和使用。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）通过地址管理云开发进一步应用云开发技术。</a:t>
            </a:r>
          </a:p>
        </p:txBody>
      </p:sp>
    </p:spTree>
    <p:extLst>
      <p:ext uri="{BB962C8B-B14F-4D97-AF65-F5344CB8AC3E}">
        <p14:creationId xmlns:p14="http://schemas.microsoft.com/office/powerpoint/2010/main" val="285979529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/>
          <p:cNvSpPr/>
          <p:nvPr/>
        </p:nvSpPr>
        <p:spPr>
          <a:xfrm>
            <a:off x="0" y="6532442"/>
            <a:ext cx="12192000" cy="5426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6">
            <a:extLst>
              <a:ext uri="{FF2B5EF4-FFF2-40B4-BE49-F238E27FC236}">
                <a16:creationId xmlns="" xmlns:a16="http://schemas.microsoft.com/office/drawing/2014/main" id="{532AB539-3EC3-4B5C-8BA1-4C1FE2CEBFA8}"/>
              </a:ext>
            </a:extLst>
          </p:cNvPr>
          <p:cNvGrpSpPr/>
          <p:nvPr/>
        </p:nvGrpSpPr>
        <p:grpSpPr>
          <a:xfrm flipH="1">
            <a:off x="8962275" y="5066293"/>
            <a:ext cx="3229725" cy="1301644"/>
            <a:chOff x="-8805" y="5407865"/>
            <a:chExt cx="3213509" cy="1301644"/>
          </a:xfrm>
        </p:grpSpPr>
        <p:sp>
          <p:nvSpPr>
            <p:cNvPr id="8" name="矩形 7">
              <a:extLst>
                <a:ext uri="{FF2B5EF4-FFF2-40B4-BE49-F238E27FC236}">
                  <a16:creationId xmlns="" xmlns:a16="http://schemas.microsoft.com/office/drawing/2014/main" id="{D1E9B579-C0F0-4648-8BA9-0953014DB69B}"/>
                </a:ext>
              </a:extLst>
            </p:cNvPr>
            <p:cNvSpPr/>
            <p:nvPr/>
          </p:nvSpPr>
          <p:spPr>
            <a:xfrm>
              <a:off x="2015764" y="5522751"/>
              <a:ext cx="266702" cy="287218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>
              <a:extLst>
                <a:ext uri="{FF2B5EF4-FFF2-40B4-BE49-F238E27FC236}">
                  <a16:creationId xmlns="" xmlns:a16="http://schemas.microsoft.com/office/drawing/2014/main" id="{2E43EE16-F947-4701-B4F5-07D4D3F3CC80}"/>
                </a:ext>
              </a:extLst>
            </p:cNvPr>
            <p:cNvSpPr/>
            <p:nvPr/>
          </p:nvSpPr>
          <p:spPr>
            <a:xfrm>
              <a:off x="366888" y="5522751"/>
              <a:ext cx="266702" cy="287218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>
              <a:extLst>
                <a:ext uri="{FF2B5EF4-FFF2-40B4-BE49-F238E27FC236}">
                  <a16:creationId xmlns="" xmlns:a16="http://schemas.microsoft.com/office/drawing/2014/main" id="{E59EB9D9-0D8B-465F-ABBD-3423D294F1CC}"/>
                </a:ext>
              </a:extLst>
            </p:cNvPr>
            <p:cNvSpPr/>
            <p:nvPr/>
          </p:nvSpPr>
          <p:spPr>
            <a:xfrm>
              <a:off x="-8805" y="5666360"/>
              <a:ext cx="495299" cy="533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>
              <a:extLst>
                <a:ext uri="{FF2B5EF4-FFF2-40B4-BE49-F238E27FC236}">
                  <a16:creationId xmlns="" xmlns:a16="http://schemas.microsoft.com/office/drawing/2014/main" id="{A956503B-0BFC-4852-B351-1971C7262909}"/>
                </a:ext>
              </a:extLst>
            </p:cNvPr>
            <p:cNvSpPr/>
            <p:nvPr/>
          </p:nvSpPr>
          <p:spPr>
            <a:xfrm>
              <a:off x="2339571" y="6008462"/>
              <a:ext cx="266702" cy="287218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>
              <a:extLst>
                <a:ext uri="{FF2B5EF4-FFF2-40B4-BE49-F238E27FC236}">
                  <a16:creationId xmlns="" xmlns:a16="http://schemas.microsoft.com/office/drawing/2014/main" id="{B99D2F43-119E-431B-B5FF-4EBB56062258}"/>
                </a:ext>
              </a:extLst>
            </p:cNvPr>
            <p:cNvSpPr/>
            <p:nvPr/>
          </p:nvSpPr>
          <p:spPr>
            <a:xfrm>
              <a:off x="2015764" y="6422291"/>
              <a:ext cx="266702" cy="28721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>
              <a:extLst>
                <a:ext uri="{FF2B5EF4-FFF2-40B4-BE49-F238E27FC236}">
                  <a16:creationId xmlns="" xmlns:a16="http://schemas.microsoft.com/office/drawing/2014/main" id="{20ED2B1C-7441-4194-BBB9-AC6FBC665C47}"/>
                </a:ext>
              </a:extLst>
            </p:cNvPr>
            <p:cNvSpPr/>
            <p:nvPr/>
          </p:nvSpPr>
          <p:spPr>
            <a:xfrm>
              <a:off x="2606273" y="5407865"/>
              <a:ext cx="106680" cy="114886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矩形 13">
              <a:extLst>
                <a:ext uri="{FF2B5EF4-FFF2-40B4-BE49-F238E27FC236}">
                  <a16:creationId xmlns="" xmlns:a16="http://schemas.microsoft.com/office/drawing/2014/main" id="{A5CC7CB6-882C-47AE-B081-9872AA52EFDA}"/>
                </a:ext>
              </a:extLst>
            </p:cNvPr>
            <p:cNvSpPr/>
            <p:nvPr/>
          </p:nvSpPr>
          <p:spPr>
            <a:xfrm>
              <a:off x="1882413" y="5721244"/>
              <a:ext cx="266702" cy="287218"/>
            </a:xfrm>
            <a:prstGeom prst="rec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矩形 14">
              <a:extLst>
                <a:ext uri="{FF2B5EF4-FFF2-40B4-BE49-F238E27FC236}">
                  <a16:creationId xmlns="" xmlns:a16="http://schemas.microsoft.com/office/drawing/2014/main" id="{8960EFB4-D395-41CD-943C-3D655062F3AC}"/>
                </a:ext>
              </a:extLst>
            </p:cNvPr>
            <p:cNvSpPr/>
            <p:nvPr/>
          </p:nvSpPr>
          <p:spPr>
            <a:xfrm flipV="1">
              <a:off x="1173740" y="6008462"/>
              <a:ext cx="266702" cy="28721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矩形 15">
              <a:extLst>
                <a:ext uri="{FF2B5EF4-FFF2-40B4-BE49-F238E27FC236}">
                  <a16:creationId xmlns="" xmlns:a16="http://schemas.microsoft.com/office/drawing/2014/main" id="{F77A348C-C7D2-4E2A-BB3C-22521F0B6DFA}"/>
                </a:ext>
              </a:extLst>
            </p:cNvPr>
            <p:cNvSpPr/>
            <p:nvPr/>
          </p:nvSpPr>
          <p:spPr>
            <a:xfrm>
              <a:off x="3048494" y="6292362"/>
              <a:ext cx="156210" cy="13548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0" name="矩形 19"/>
          <p:cNvSpPr/>
          <p:nvPr/>
        </p:nvSpPr>
        <p:spPr>
          <a:xfrm>
            <a:off x="3566301" y="2397436"/>
            <a:ext cx="4801315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7200" b="1" dirty="0">
                <a:ln w="12700">
                  <a:solidFill>
                    <a:srgbClr val="FF9900"/>
                  </a:solidFill>
                  <a:prstDash val="solid"/>
                </a:ln>
                <a:blipFill>
                  <a:blip r:embed="rId2"/>
                  <a:stretch>
                    <a:fillRect/>
                  </a:stretch>
                </a:blip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学习快乐！</a:t>
            </a:r>
            <a:endParaRPr lang="zh-CN" altLang="en-US" sz="7200" b="1" cap="none" spc="0" dirty="0">
              <a:ln w="12700">
                <a:solidFill>
                  <a:srgbClr val="FF9900"/>
                </a:solidFill>
                <a:prstDash val="solid"/>
              </a:ln>
              <a:blipFill>
                <a:blip r:embed="rId2"/>
                <a:stretch>
                  <a:fillRect/>
                </a:stretch>
              </a:blip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640313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1.2</a:t>
            </a:r>
            <a:r>
              <a:rPr lang="zh-CN" altLang="en-US" dirty="0"/>
              <a:t>　项目初始化</a:t>
            </a:r>
            <a:endParaRPr lang="en-US" altLang="zh-CN" dirty="0"/>
          </a:p>
        </p:txBody>
      </p:sp>
      <p:sp>
        <p:nvSpPr>
          <p:cNvPr id="9" name="矩形 8"/>
          <p:cNvSpPr/>
          <p:nvPr/>
        </p:nvSpPr>
        <p:spPr>
          <a:xfrm>
            <a:off x="592285" y="1259241"/>
            <a:ext cx="3955964" cy="8535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000" dirty="0"/>
              <a:t>（</a:t>
            </a:r>
            <a:r>
              <a:rPr lang="en-US" altLang="zh-CN" sz="2000" dirty="0"/>
              <a:t>1</a:t>
            </a:r>
            <a:r>
              <a:rPr lang="zh-CN" altLang="en-US" sz="2000" dirty="0"/>
              <a:t>）创建地址管理“</a:t>
            </a:r>
            <a:r>
              <a:rPr lang="en-US" altLang="zh-CN" sz="2000" dirty="0"/>
              <a:t>address”</a:t>
            </a:r>
            <a:r>
              <a:rPr lang="zh-CN" altLang="en-US" sz="2000" dirty="0"/>
              <a:t>云开发项目如图所示。</a:t>
            </a:r>
          </a:p>
        </p:txBody>
      </p:sp>
      <p:sp>
        <p:nvSpPr>
          <p:cNvPr id="12" name="矩形 11"/>
          <p:cNvSpPr/>
          <p:nvPr/>
        </p:nvSpPr>
        <p:spPr>
          <a:xfrm flipV="1">
            <a:off x="0" y="6621402"/>
            <a:ext cx="12192000" cy="4571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7398936" y="6197002"/>
            <a:ext cx="3008426" cy="345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400" dirty="0"/>
              <a:t>图　创建项目</a:t>
            </a:r>
          </a:p>
        </p:txBody>
      </p:sp>
      <p:grpSp>
        <p:nvGrpSpPr>
          <p:cNvPr id="17" name="组合 16"/>
          <p:cNvGrpSpPr/>
          <p:nvPr/>
        </p:nvGrpSpPr>
        <p:grpSpPr>
          <a:xfrm>
            <a:off x="486505" y="5211465"/>
            <a:ext cx="5441599" cy="1357947"/>
            <a:chOff x="897607" y="5043462"/>
            <a:chExt cx="5441599" cy="1357947"/>
          </a:xfrm>
        </p:grpSpPr>
        <p:sp>
          <p:nvSpPr>
            <p:cNvPr id="18" name="矩形 17"/>
            <p:cNvSpPr/>
            <p:nvPr/>
          </p:nvSpPr>
          <p:spPr>
            <a:xfrm rot="10800000" flipH="1">
              <a:off x="897607" y="5786052"/>
              <a:ext cx="403859" cy="47174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矩形 18"/>
            <p:cNvSpPr/>
            <p:nvPr/>
          </p:nvSpPr>
          <p:spPr>
            <a:xfrm rot="10800000" flipH="1">
              <a:off x="1673535" y="5532364"/>
              <a:ext cx="266702" cy="2872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矩形 19"/>
            <p:cNvSpPr/>
            <p:nvPr/>
          </p:nvSpPr>
          <p:spPr>
            <a:xfrm rot="10800000" flipH="1">
              <a:off x="1502086" y="5758278"/>
              <a:ext cx="342898" cy="369276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 20"/>
            <p:cNvSpPr/>
            <p:nvPr/>
          </p:nvSpPr>
          <p:spPr>
            <a:xfrm rot="10800000" flipH="1">
              <a:off x="1844984" y="5374955"/>
              <a:ext cx="266702" cy="28721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矩形 21"/>
            <p:cNvSpPr/>
            <p:nvPr/>
          </p:nvSpPr>
          <p:spPr>
            <a:xfrm rot="10800000" flipH="1">
              <a:off x="3444526" y="6057022"/>
              <a:ext cx="45719" cy="4571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矩形 22"/>
            <p:cNvSpPr/>
            <p:nvPr/>
          </p:nvSpPr>
          <p:spPr>
            <a:xfrm rot="10800000" flipH="1" flipV="1">
              <a:off x="1310071" y="5245146"/>
              <a:ext cx="266702" cy="28721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矩形 23"/>
            <p:cNvSpPr/>
            <p:nvPr/>
          </p:nvSpPr>
          <p:spPr>
            <a:xfrm rot="10800000" flipH="1">
              <a:off x="2800213" y="5717245"/>
              <a:ext cx="106680" cy="114886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/>
            <p:cNvSpPr/>
            <p:nvPr/>
          </p:nvSpPr>
          <p:spPr>
            <a:xfrm rot="10800000" flipH="1">
              <a:off x="3123033" y="5479476"/>
              <a:ext cx="266702" cy="28721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/>
          </p:nvSpPr>
          <p:spPr>
            <a:xfrm rot="10800000" flipH="1">
              <a:off x="2580634" y="5374955"/>
              <a:ext cx="266702" cy="287218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矩形 26"/>
            <p:cNvSpPr/>
            <p:nvPr/>
          </p:nvSpPr>
          <p:spPr>
            <a:xfrm rot="10800000" flipH="1">
              <a:off x="2128633" y="5696727"/>
              <a:ext cx="266702" cy="287218"/>
            </a:xfrm>
            <a:prstGeom prst="rec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矩形 27"/>
            <p:cNvSpPr/>
            <p:nvPr/>
          </p:nvSpPr>
          <p:spPr>
            <a:xfrm rot="10800000" flipH="1">
              <a:off x="2720202" y="6114191"/>
              <a:ext cx="266702" cy="287218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矩形 28"/>
            <p:cNvSpPr/>
            <p:nvPr/>
          </p:nvSpPr>
          <p:spPr>
            <a:xfrm rot="10800000" flipH="1">
              <a:off x="5927727" y="5097000"/>
              <a:ext cx="45719" cy="4571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矩形 29"/>
            <p:cNvSpPr/>
            <p:nvPr/>
          </p:nvSpPr>
          <p:spPr>
            <a:xfrm rot="10800000" flipH="1">
              <a:off x="5394326" y="5233962"/>
              <a:ext cx="106680" cy="114886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矩形 30"/>
            <p:cNvSpPr/>
            <p:nvPr/>
          </p:nvSpPr>
          <p:spPr>
            <a:xfrm rot="10800000" flipH="1">
              <a:off x="4777661" y="5348848"/>
              <a:ext cx="181690" cy="19566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矩形 31"/>
            <p:cNvSpPr/>
            <p:nvPr/>
          </p:nvSpPr>
          <p:spPr>
            <a:xfrm rot="10800000" flipH="1">
              <a:off x="4235262" y="5244327"/>
              <a:ext cx="266702" cy="287218"/>
            </a:xfrm>
            <a:prstGeom prst="rect">
              <a:avLst/>
            </a:prstGeom>
            <a:solidFill>
              <a:srgbClr val="FF99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矩形 32"/>
            <p:cNvSpPr/>
            <p:nvPr/>
          </p:nvSpPr>
          <p:spPr>
            <a:xfrm rot="10800000" flipH="1">
              <a:off x="3717926" y="5557895"/>
              <a:ext cx="266702" cy="28721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34" name="矩形 33"/>
            <p:cNvSpPr/>
            <p:nvPr/>
          </p:nvSpPr>
          <p:spPr>
            <a:xfrm rot="10800000" flipH="1">
              <a:off x="6232526" y="5043462"/>
              <a:ext cx="106680" cy="114886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A63C4986-50FD-4221-BBCE-0BEBE46229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6425" y="1238340"/>
            <a:ext cx="6122448" cy="4591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6263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1.2</a:t>
            </a:r>
            <a:r>
              <a:rPr lang="zh-CN" altLang="en-US" dirty="0"/>
              <a:t>　项目初始化</a:t>
            </a:r>
            <a:endParaRPr lang="en-US" altLang="zh-CN" dirty="0"/>
          </a:p>
        </p:txBody>
      </p:sp>
      <p:sp>
        <p:nvSpPr>
          <p:cNvPr id="9" name="矩形 8"/>
          <p:cNvSpPr/>
          <p:nvPr/>
        </p:nvSpPr>
        <p:spPr>
          <a:xfrm>
            <a:off x="599392" y="977763"/>
            <a:ext cx="9880184" cy="3815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2400" dirty="0"/>
              <a:t>项目初始化</a:t>
            </a:r>
            <a:endParaRPr lang="en-US" altLang="zh-CN" sz="2400" dirty="0"/>
          </a:p>
          <a:p>
            <a:pPr>
              <a:lnSpc>
                <a:spcPct val="200000"/>
              </a:lnSpc>
            </a:pPr>
            <a:r>
              <a:rPr lang="zh-CN" altLang="en-US" sz="2000" dirty="0"/>
              <a:t>删除云函数文件夹</a:t>
            </a:r>
            <a:r>
              <a:rPr lang="en-US" altLang="zh-CN" sz="2000" dirty="0" err="1"/>
              <a:t>cloudfunctions</a:t>
            </a:r>
            <a:r>
              <a:rPr lang="zh-CN" altLang="en-US" sz="2000" dirty="0"/>
              <a:t>里面所有内容</a:t>
            </a:r>
            <a:endParaRPr lang="en-US" altLang="zh-CN" sz="2000" dirty="0"/>
          </a:p>
          <a:p>
            <a:pPr>
              <a:lnSpc>
                <a:spcPct val="200000"/>
              </a:lnSpc>
            </a:pPr>
            <a:r>
              <a:rPr lang="zh-CN" altLang="en-US" sz="2000" dirty="0"/>
              <a:t>删除项目文件夹</a:t>
            </a:r>
            <a:r>
              <a:rPr lang="en-US" altLang="zh-CN" sz="2000" dirty="0" err="1"/>
              <a:t>miniprogram</a:t>
            </a:r>
            <a:r>
              <a:rPr lang="zh-CN" altLang="en-US" sz="2000" dirty="0"/>
              <a:t>中</a:t>
            </a:r>
            <a:r>
              <a:rPr lang="en-US" altLang="zh-CN" sz="2000" dirty="0"/>
              <a:t>components</a:t>
            </a:r>
            <a:r>
              <a:rPr lang="zh-CN" altLang="en-US" sz="2000" dirty="0"/>
              <a:t>组件文件夹，</a:t>
            </a:r>
            <a:r>
              <a:rPr lang="en-US" altLang="zh-CN" sz="2000" dirty="0"/>
              <a:t>images</a:t>
            </a:r>
            <a:r>
              <a:rPr lang="zh-CN" altLang="en-US" sz="2000" dirty="0"/>
              <a:t>图片文件夹，删除</a:t>
            </a:r>
            <a:r>
              <a:rPr lang="en-US" altLang="zh-CN" sz="2000" dirty="0"/>
              <a:t>envList.js</a:t>
            </a:r>
            <a:r>
              <a:rPr lang="zh-CN" altLang="en-US" sz="2000" dirty="0"/>
              <a:t>文件</a:t>
            </a:r>
            <a:endParaRPr lang="en-US" altLang="zh-CN" sz="2000" dirty="0"/>
          </a:p>
          <a:p>
            <a:pPr>
              <a:lnSpc>
                <a:spcPct val="200000"/>
              </a:lnSpc>
            </a:pPr>
            <a:r>
              <a:rPr lang="zh-CN" altLang="en-US" sz="2000" dirty="0"/>
              <a:t>删除</a:t>
            </a:r>
            <a:r>
              <a:rPr lang="en-US" altLang="zh-CN" sz="2000" dirty="0"/>
              <a:t>pages</a:t>
            </a:r>
            <a:r>
              <a:rPr lang="zh-CN" altLang="en-US" sz="2000" dirty="0"/>
              <a:t>文件夹中，只留</a:t>
            </a:r>
            <a:r>
              <a:rPr lang="en-US" altLang="zh-CN" sz="2000" dirty="0"/>
              <a:t>index</a:t>
            </a:r>
            <a:r>
              <a:rPr lang="zh-CN" altLang="en-US" sz="2000" dirty="0"/>
              <a:t>页面其他页面文件夹都删除</a:t>
            </a:r>
            <a:endParaRPr lang="en-US" altLang="zh-CN" sz="2000" dirty="0"/>
          </a:p>
          <a:p>
            <a:pPr>
              <a:lnSpc>
                <a:spcPct val="200000"/>
              </a:lnSpc>
            </a:pPr>
            <a:r>
              <a:rPr lang="zh-CN" altLang="en-US" sz="2000" dirty="0"/>
              <a:t>删除项目根目录中</a:t>
            </a:r>
            <a:r>
              <a:rPr lang="en-US" altLang="zh-CN" sz="2000" dirty="0"/>
              <a:t>uploadCloudFunction.bat</a:t>
            </a:r>
            <a:r>
              <a:rPr lang="zh-CN" altLang="en-US" sz="2000" dirty="0"/>
              <a:t>及</a:t>
            </a:r>
            <a:r>
              <a:rPr lang="en-US" altLang="zh-CN" sz="2000" dirty="0"/>
              <a:t>.eslintrc.js</a:t>
            </a:r>
            <a:r>
              <a:rPr lang="zh-CN" altLang="en-US" sz="2000" dirty="0"/>
              <a:t>文件</a:t>
            </a:r>
            <a:endParaRPr lang="en-US" altLang="zh-CN" sz="2000" dirty="0"/>
          </a:p>
        </p:txBody>
      </p:sp>
      <p:sp>
        <p:nvSpPr>
          <p:cNvPr id="12" name="矩形 11"/>
          <p:cNvSpPr/>
          <p:nvPr/>
        </p:nvSpPr>
        <p:spPr>
          <a:xfrm flipV="1">
            <a:off x="0" y="6621402"/>
            <a:ext cx="12192000" cy="4571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7" name="组合 16"/>
          <p:cNvGrpSpPr/>
          <p:nvPr/>
        </p:nvGrpSpPr>
        <p:grpSpPr>
          <a:xfrm>
            <a:off x="486505" y="5211465"/>
            <a:ext cx="5441599" cy="1357947"/>
            <a:chOff x="897607" y="5043462"/>
            <a:chExt cx="5441599" cy="1357947"/>
          </a:xfrm>
        </p:grpSpPr>
        <p:sp>
          <p:nvSpPr>
            <p:cNvPr id="18" name="矩形 17"/>
            <p:cNvSpPr/>
            <p:nvPr/>
          </p:nvSpPr>
          <p:spPr>
            <a:xfrm rot="10800000" flipH="1">
              <a:off x="897607" y="5786052"/>
              <a:ext cx="403859" cy="47174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矩形 18"/>
            <p:cNvSpPr/>
            <p:nvPr/>
          </p:nvSpPr>
          <p:spPr>
            <a:xfrm rot="10800000" flipH="1">
              <a:off x="1673535" y="5532364"/>
              <a:ext cx="266702" cy="2872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矩形 19"/>
            <p:cNvSpPr/>
            <p:nvPr/>
          </p:nvSpPr>
          <p:spPr>
            <a:xfrm rot="10800000" flipH="1">
              <a:off x="1502086" y="5758278"/>
              <a:ext cx="342898" cy="369276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 20"/>
            <p:cNvSpPr/>
            <p:nvPr/>
          </p:nvSpPr>
          <p:spPr>
            <a:xfrm rot="10800000" flipH="1">
              <a:off x="1844984" y="5374955"/>
              <a:ext cx="266702" cy="28721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矩形 21"/>
            <p:cNvSpPr/>
            <p:nvPr/>
          </p:nvSpPr>
          <p:spPr>
            <a:xfrm rot="10800000" flipH="1">
              <a:off x="3444526" y="6057022"/>
              <a:ext cx="45719" cy="4571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矩形 22"/>
            <p:cNvSpPr/>
            <p:nvPr/>
          </p:nvSpPr>
          <p:spPr>
            <a:xfrm rot="10800000" flipH="1" flipV="1">
              <a:off x="1310071" y="5245146"/>
              <a:ext cx="266702" cy="28721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矩形 23"/>
            <p:cNvSpPr/>
            <p:nvPr/>
          </p:nvSpPr>
          <p:spPr>
            <a:xfrm rot="10800000" flipH="1">
              <a:off x="2800213" y="5717245"/>
              <a:ext cx="106680" cy="114886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/>
            <p:cNvSpPr/>
            <p:nvPr/>
          </p:nvSpPr>
          <p:spPr>
            <a:xfrm rot="10800000" flipH="1">
              <a:off x="3123033" y="5479476"/>
              <a:ext cx="266702" cy="28721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/>
          </p:nvSpPr>
          <p:spPr>
            <a:xfrm rot="10800000" flipH="1">
              <a:off x="2580634" y="5374955"/>
              <a:ext cx="266702" cy="287218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矩形 26"/>
            <p:cNvSpPr/>
            <p:nvPr/>
          </p:nvSpPr>
          <p:spPr>
            <a:xfrm rot="10800000" flipH="1">
              <a:off x="2128633" y="5696727"/>
              <a:ext cx="266702" cy="287218"/>
            </a:xfrm>
            <a:prstGeom prst="rec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矩形 27"/>
            <p:cNvSpPr/>
            <p:nvPr/>
          </p:nvSpPr>
          <p:spPr>
            <a:xfrm rot="10800000" flipH="1">
              <a:off x="2720202" y="6114191"/>
              <a:ext cx="266702" cy="287218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矩形 28"/>
            <p:cNvSpPr/>
            <p:nvPr/>
          </p:nvSpPr>
          <p:spPr>
            <a:xfrm rot="10800000" flipH="1">
              <a:off x="5927727" y="5097000"/>
              <a:ext cx="45719" cy="4571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矩形 29"/>
            <p:cNvSpPr/>
            <p:nvPr/>
          </p:nvSpPr>
          <p:spPr>
            <a:xfrm rot="10800000" flipH="1">
              <a:off x="5394326" y="5233962"/>
              <a:ext cx="106680" cy="114886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矩形 30"/>
            <p:cNvSpPr/>
            <p:nvPr/>
          </p:nvSpPr>
          <p:spPr>
            <a:xfrm rot="10800000" flipH="1">
              <a:off x="4777661" y="5348848"/>
              <a:ext cx="181690" cy="19566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矩形 31"/>
            <p:cNvSpPr/>
            <p:nvPr/>
          </p:nvSpPr>
          <p:spPr>
            <a:xfrm rot="10800000" flipH="1">
              <a:off x="4235262" y="5244327"/>
              <a:ext cx="266702" cy="287218"/>
            </a:xfrm>
            <a:prstGeom prst="rect">
              <a:avLst/>
            </a:prstGeom>
            <a:solidFill>
              <a:srgbClr val="FF99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矩形 32"/>
            <p:cNvSpPr/>
            <p:nvPr/>
          </p:nvSpPr>
          <p:spPr>
            <a:xfrm rot="10800000" flipH="1">
              <a:off x="3717926" y="5557895"/>
              <a:ext cx="266702" cy="28721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34" name="矩形 33"/>
            <p:cNvSpPr/>
            <p:nvPr/>
          </p:nvSpPr>
          <p:spPr>
            <a:xfrm rot="10800000" flipH="1">
              <a:off x="6232526" y="5043462"/>
              <a:ext cx="106680" cy="114886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790F0541-C4AC-4CCE-B218-FBEF36F76F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2617" y="1123930"/>
            <a:ext cx="3315399" cy="1193888"/>
          </a:xfrm>
          <a:prstGeom prst="rect">
            <a:avLst/>
          </a:prstGeom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xmlns="" id="{F42EF546-F38D-4301-9424-FB3AB8763BBE}"/>
              </a:ext>
            </a:extLst>
          </p:cNvPr>
          <p:cNvGrpSpPr/>
          <p:nvPr/>
        </p:nvGrpSpPr>
        <p:grpSpPr>
          <a:xfrm>
            <a:off x="9312909" y="2967288"/>
            <a:ext cx="2333333" cy="1800000"/>
            <a:chOff x="9312909" y="2967288"/>
            <a:chExt cx="2333333" cy="1800000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xmlns="" id="{590BF73D-CC7E-4057-A578-3D73293E61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312909" y="2967288"/>
              <a:ext cx="2333333" cy="1800000"/>
            </a:xfrm>
            <a:prstGeom prst="rect">
              <a:avLst/>
            </a:prstGeom>
          </p:spPr>
        </p:pic>
        <p:sp>
          <p:nvSpPr>
            <p:cNvPr id="7" name="矩形 6">
              <a:extLst>
                <a:ext uri="{FF2B5EF4-FFF2-40B4-BE49-F238E27FC236}">
                  <a16:creationId xmlns:a16="http://schemas.microsoft.com/office/drawing/2014/main" xmlns="" id="{768503D3-6427-4EE3-8F8F-6CD078344148}"/>
                </a:ext>
              </a:extLst>
            </p:cNvPr>
            <p:cNvSpPr/>
            <p:nvPr/>
          </p:nvSpPr>
          <p:spPr>
            <a:xfrm>
              <a:off x="9402792" y="4226943"/>
              <a:ext cx="1224951" cy="30192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0" name="图片 9">
            <a:extLst>
              <a:ext uri="{FF2B5EF4-FFF2-40B4-BE49-F238E27FC236}">
                <a16:creationId xmlns:a16="http://schemas.microsoft.com/office/drawing/2014/main" xmlns="" id="{EDD1D34A-A76A-4D49-9697-D65FED777A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4470" y="4804636"/>
            <a:ext cx="2724745" cy="168199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xmlns="" id="{C6EEAED0-8B45-4216-8CE7-326C221188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28800" y="5068254"/>
            <a:ext cx="2250350" cy="1233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5227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1.2</a:t>
            </a:r>
            <a:r>
              <a:rPr lang="zh-CN" altLang="en-US" dirty="0"/>
              <a:t>　项目初始化</a:t>
            </a:r>
            <a:endParaRPr lang="en-US" altLang="zh-CN" dirty="0"/>
          </a:p>
        </p:txBody>
      </p:sp>
      <p:sp>
        <p:nvSpPr>
          <p:cNvPr id="9" name="矩形 8"/>
          <p:cNvSpPr/>
          <p:nvPr/>
        </p:nvSpPr>
        <p:spPr>
          <a:xfrm>
            <a:off x="599392" y="977763"/>
            <a:ext cx="9880184" cy="29355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2400" dirty="0"/>
              <a:t>项目初始化</a:t>
            </a:r>
            <a:endParaRPr lang="en-US" altLang="zh-CN" sz="2400" dirty="0"/>
          </a:p>
          <a:p>
            <a:pPr>
              <a:lnSpc>
                <a:spcPct val="200000"/>
              </a:lnSpc>
            </a:pPr>
            <a:r>
              <a:rPr lang="zh-CN" altLang="en-US" sz="2400" dirty="0"/>
              <a:t>打开</a:t>
            </a:r>
            <a:r>
              <a:rPr lang="en-US" altLang="zh-CN" sz="2400" dirty="0" err="1"/>
              <a:t>app.json</a:t>
            </a:r>
            <a:r>
              <a:rPr lang="zh-CN" altLang="en-US" sz="2400" dirty="0"/>
              <a:t>配置文件，删除选中内容，只留</a:t>
            </a:r>
            <a:r>
              <a:rPr lang="en-US" altLang="zh-CN" sz="2400" dirty="0"/>
              <a:t>index</a:t>
            </a:r>
          </a:p>
          <a:p>
            <a:pPr>
              <a:lnSpc>
                <a:spcPct val="200000"/>
              </a:lnSpc>
            </a:pPr>
            <a:r>
              <a:rPr lang="en-US" altLang="zh-CN" sz="2400" dirty="0" err="1"/>
              <a:t>tabBar</a:t>
            </a:r>
            <a:r>
              <a:rPr lang="zh-CN" altLang="en-US" sz="2400" dirty="0"/>
              <a:t>删除</a:t>
            </a:r>
            <a:endParaRPr lang="en-US" altLang="zh-CN" sz="2400" dirty="0"/>
          </a:p>
          <a:p>
            <a:pPr>
              <a:lnSpc>
                <a:spcPct val="200000"/>
              </a:lnSpc>
            </a:pPr>
            <a:endParaRPr lang="en-US" altLang="zh-CN" sz="2400" dirty="0"/>
          </a:p>
        </p:txBody>
      </p:sp>
      <p:sp>
        <p:nvSpPr>
          <p:cNvPr id="12" name="矩形 11"/>
          <p:cNvSpPr/>
          <p:nvPr/>
        </p:nvSpPr>
        <p:spPr>
          <a:xfrm flipV="1">
            <a:off x="0" y="6621402"/>
            <a:ext cx="12192000" cy="4571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7" name="组合 16"/>
          <p:cNvGrpSpPr/>
          <p:nvPr/>
        </p:nvGrpSpPr>
        <p:grpSpPr>
          <a:xfrm>
            <a:off x="486505" y="5211465"/>
            <a:ext cx="5441599" cy="1357947"/>
            <a:chOff x="897607" y="5043462"/>
            <a:chExt cx="5441599" cy="1357947"/>
          </a:xfrm>
        </p:grpSpPr>
        <p:sp>
          <p:nvSpPr>
            <p:cNvPr id="18" name="矩形 17"/>
            <p:cNvSpPr/>
            <p:nvPr/>
          </p:nvSpPr>
          <p:spPr>
            <a:xfrm rot="10800000" flipH="1">
              <a:off x="897607" y="5786052"/>
              <a:ext cx="403859" cy="47174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矩形 18"/>
            <p:cNvSpPr/>
            <p:nvPr/>
          </p:nvSpPr>
          <p:spPr>
            <a:xfrm rot="10800000" flipH="1">
              <a:off x="1673535" y="5532364"/>
              <a:ext cx="266702" cy="2872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矩形 19"/>
            <p:cNvSpPr/>
            <p:nvPr/>
          </p:nvSpPr>
          <p:spPr>
            <a:xfrm rot="10800000" flipH="1">
              <a:off x="1502086" y="5758278"/>
              <a:ext cx="342898" cy="369276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 20"/>
            <p:cNvSpPr/>
            <p:nvPr/>
          </p:nvSpPr>
          <p:spPr>
            <a:xfrm rot="10800000" flipH="1">
              <a:off x="1844984" y="5374955"/>
              <a:ext cx="266702" cy="28721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矩形 21"/>
            <p:cNvSpPr/>
            <p:nvPr/>
          </p:nvSpPr>
          <p:spPr>
            <a:xfrm rot="10800000" flipH="1">
              <a:off x="3444526" y="6057022"/>
              <a:ext cx="45719" cy="4571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矩形 22"/>
            <p:cNvSpPr/>
            <p:nvPr/>
          </p:nvSpPr>
          <p:spPr>
            <a:xfrm rot="10800000" flipH="1" flipV="1">
              <a:off x="1310071" y="5245146"/>
              <a:ext cx="266702" cy="28721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矩形 23"/>
            <p:cNvSpPr/>
            <p:nvPr/>
          </p:nvSpPr>
          <p:spPr>
            <a:xfrm rot="10800000" flipH="1">
              <a:off x="2800213" y="5717245"/>
              <a:ext cx="106680" cy="114886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/>
            <p:cNvSpPr/>
            <p:nvPr/>
          </p:nvSpPr>
          <p:spPr>
            <a:xfrm rot="10800000" flipH="1">
              <a:off x="3123033" y="5479476"/>
              <a:ext cx="266702" cy="28721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/>
          </p:nvSpPr>
          <p:spPr>
            <a:xfrm rot="10800000" flipH="1">
              <a:off x="2580634" y="5374955"/>
              <a:ext cx="266702" cy="287218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矩形 26"/>
            <p:cNvSpPr/>
            <p:nvPr/>
          </p:nvSpPr>
          <p:spPr>
            <a:xfrm rot="10800000" flipH="1">
              <a:off x="2128633" y="5696727"/>
              <a:ext cx="266702" cy="287218"/>
            </a:xfrm>
            <a:prstGeom prst="rec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矩形 27"/>
            <p:cNvSpPr/>
            <p:nvPr/>
          </p:nvSpPr>
          <p:spPr>
            <a:xfrm rot="10800000" flipH="1">
              <a:off x="2720202" y="6114191"/>
              <a:ext cx="266702" cy="287218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矩形 28"/>
            <p:cNvSpPr/>
            <p:nvPr/>
          </p:nvSpPr>
          <p:spPr>
            <a:xfrm rot="10800000" flipH="1">
              <a:off x="5927727" y="5097000"/>
              <a:ext cx="45719" cy="4571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矩形 29"/>
            <p:cNvSpPr/>
            <p:nvPr/>
          </p:nvSpPr>
          <p:spPr>
            <a:xfrm rot="10800000" flipH="1">
              <a:off x="5394326" y="5233962"/>
              <a:ext cx="106680" cy="114886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矩形 30"/>
            <p:cNvSpPr/>
            <p:nvPr/>
          </p:nvSpPr>
          <p:spPr>
            <a:xfrm rot="10800000" flipH="1">
              <a:off x="4777661" y="5348848"/>
              <a:ext cx="181690" cy="19566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矩形 31"/>
            <p:cNvSpPr/>
            <p:nvPr/>
          </p:nvSpPr>
          <p:spPr>
            <a:xfrm rot="10800000" flipH="1">
              <a:off x="4235262" y="5244327"/>
              <a:ext cx="266702" cy="287218"/>
            </a:xfrm>
            <a:prstGeom prst="rect">
              <a:avLst/>
            </a:prstGeom>
            <a:solidFill>
              <a:srgbClr val="FF99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矩形 32"/>
            <p:cNvSpPr/>
            <p:nvPr/>
          </p:nvSpPr>
          <p:spPr>
            <a:xfrm rot="10800000" flipH="1">
              <a:off x="3717926" y="5557895"/>
              <a:ext cx="266702" cy="28721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34" name="矩形 33"/>
            <p:cNvSpPr/>
            <p:nvPr/>
          </p:nvSpPr>
          <p:spPr>
            <a:xfrm rot="10800000" flipH="1">
              <a:off x="6232526" y="5043462"/>
              <a:ext cx="106680" cy="114886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58CCE93C-B7AE-4A33-B7F4-BD682BF487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3898" y="2606555"/>
            <a:ext cx="4070544" cy="3687434"/>
          </a:xfrm>
          <a:prstGeom prst="rect">
            <a:avLst/>
          </a:prstGeom>
        </p:spPr>
      </p:pic>
      <p:pic>
        <p:nvPicPr>
          <p:cNvPr id="35" name="Picture 3">
            <a:extLst>
              <a:ext uri="{FF2B5EF4-FFF2-40B4-BE49-F238E27FC236}">
                <a16:creationId xmlns:a16="http://schemas.microsoft.com/office/drawing/2014/main" xmlns="" id="{4CD94141-C23F-485E-AB6E-34FF6E639B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166" y="3326657"/>
            <a:ext cx="3848100" cy="904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xmlns="" id="{DAE07808-2E32-46BF-A4AD-C3CA1010F1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421" y="4447397"/>
            <a:ext cx="3571429" cy="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7414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1.2</a:t>
            </a:r>
            <a:r>
              <a:rPr lang="zh-CN" altLang="en-US" dirty="0"/>
              <a:t>　项目初始化</a:t>
            </a:r>
            <a:endParaRPr lang="en-US" altLang="zh-CN" dirty="0"/>
          </a:p>
        </p:txBody>
      </p:sp>
      <p:sp>
        <p:nvSpPr>
          <p:cNvPr id="9" name="矩形 8"/>
          <p:cNvSpPr/>
          <p:nvPr/>
        </p:nvSpPr>
        <p:spPr>
          <a:xfrm>
            <a:off x="599392" y="977763"/>
            <a:ext cx="9880184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2400" dirty="0"/>
              <a:t>项目初始化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en-US" altLang="zh-CN" sz="2400" dirty="0" err="1"/>
              <a:t>app.json</a:t>
            </a:r>
            <a:r>
              <a:rPr lang="zh-CN" altLang="en-US" sz="2400" dirty="0"/>
              <a:t>中修改页面标题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FF0000"/>
                </a:solidFill>
              </a:rPr>
              <a:t>如果编译出错，修改</a:t>
            </a:r>
            <a:r>
              <a:rPr lang="en-US" altLang="zh-CN" sz="2400" dirty="0">
                <a:solidFill>
                  <a:srgbClr val="FF0000"/>
                </a:solidFill>
              </a:rPr>
              <a:t>index</a:t>
            </a:r>
            <a:r>
              <a:rPr lang="zh-CN" altLang="en-US" sz="2400" dirty="0">
                <a:solidFill>
                  <a:srgbClr val="FF0000"/>
                </a:solidFill>
              </a:rPr>
              <a:t>中</a:t>
            </a:r>
            <a:r>
              <a:rPr lang="en-US" altLang="zh-CN" sz="2400" dirty="0" err="1">
                <a:solidFill>
                  <a:srgbClr val="FF0000"/>
                </a:solidFill>
              </a:rPr>
              <a:t>index.json</a:t>
            </a:r>
            <a:r>
              <a:rPr lang="zh-CN" altLang="en-US" sz="2400" dirty="0">
                <a:solidFill>
                  <a:srgbClr val="FF0000"/>
                </a:solidFill>
              </a:rPr>
              <a:t>代码（见下一页）</a:t>
            </a:r>
            <a:endParaRPr lang="en-US" altLang="zh-CN" sz="2400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/>
              <a:t>删除</a:t>
            </a:r>
            <a:r>
              <a:rPr lang="en-US" altLang="zh-CN" sz="2400" dirty="0" err="1"/>
              <a:t>app.wxss</a:t>
            </a:r>
            <a:r>
              <a:rPr lang="zh-CN" altLang="en-US" sz="2400" dirty="0"/>
              <a:t>中所有内容</a:t>
            </a:r>
            <a:endParaRPr lang="en-US" altLang="zh-CN" sz="2400" dirty="0"/>
          </a:p>
          <a:p>
            <a:endParaRPr lang="en-US" altLang="zh-CN" sz="2400" dirty="0"/>
          </a:p>
        </p:txBody>
      </p:sp>
      <p:sp>
        <p:nvSpPr>
          <p:cNvPr id="12" name="矩形 11"/>
          <p:cNvSpPr/>
          <p:nvPr/>
        </p:nvSpPr>
        <p:spPr>
          <a:xfrm flipV="1">
            <a:off x="0" y="6621402"/>
            <a:ext cx="12192000" cy="4571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7" name="组合 16"/>
          <p:cNvGrpSpPr/>
          <p:nvPr/>
        </p:nvGrpSpPr>
        <p:grpSpPr>
          <a:xfrm>
            <a:off x="486505" y="5211465"/>
            <a:ext cx="5441599" cy="1357947"/>
            <a:chOff x="897607" y="5043462"/>
            <a:chExt cx="5441599" cy="1357947"/>
          </a:xfrm>
        </p:grpSpPr>
        <p:sp>
          <p:nvSpPr>
            <p:cNvPr id="18" name="矩形 17"/>
            <p:cNvSpPr/>
            <p:nvPr/>
          </p:nvSpPr>
          <p:spPr>
            <a:xfrm rot="10800000" flipH="1">
              <a:off x="897607" y="5786052"/>
              <a:ext cx="403859" cy="47174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矩形 18"/>
            <p:cNvSpPr/>
            <p:nvPr/>
          </p:nvSpPr>
          <p:spPr>
            <a:xfrm rot="10800000" flipH="1">
              <a:off x="1673535" y="5532364"/>
              <a:ext cx="266702" cy="2872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矩形 19"/>
            <p:cNvSpPr/>
            <p:nvPr/>
          </p:nvSpPr>
          <p:spPr>
            <a:xfrm rot="10800000" flipH="1">
              <a:off x="1502086" y="5758278"/>
              <a:ext cx="342898" cy="369276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 20"/>
            <p:cNvSpPr/>
            <p:nvPr/>
          </p:nvSpPr>
          <p:spPr>
            <a:xfrm rot="10800000" flipH="1">
              <a:off x="1844984" y="5374955"/>
              <a:ext cx="266702" cy="28721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矩形 21"/>
            <p:cNvSpPr/>
            <p:nvPr/>
          </p:nvSpPr>
          <p:spPr>
            <a:xfrm rot="10800000" flipH="1">
              <a:off x="3444526" y="6057022"/>
              <a:ext cx="45719" cy="4571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矩形 22"/>
            <p:cNvSpPr/>
            <p:nvPr/>
          </p:nvSpPr>
          <p:spPr>
            <a:xfrm rot="10800000" flipH="1" flipV="1">
              <a:off x="1310071" y="5245146"/>
              <a:ext cx="266702" cy="28721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矩形 23"/>
            <p:cNvSpPr/>
            <p:nvPr/>
          </p:nvSpPr>
          <p:spPr>
            <a:xfrm rot="10800000" flipH="1">
              <a:off x="2800213" y="5717245"/>
              <a:ext cx="106680" cy="114886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/>
            <p:cNvSpPr/>
            <p:nvPr/>
          </p:nvSpPr>
          <p:spPr>
            <a:xfrm rot="10800000" flipH="1">
              <a:off x="3123033" y="5479476"/>
              <a:ext cx="266702" cy="28721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/>
          </p:nvSpPr>
          <p:spPr>
            <a:xfrm rot="10800000" flipH="1">
              <a:off x="2580634" y="5374955"/>
              <a:ext cx="266702" cy="287218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矩形 26"/>
            <p:cNvSpPr/>
            <p:nvPr/>
          </p:nvSpPr>
          <p:spPr>
            <a:xfrm rot="10800000" flipH="1">
              <a:off x="2128633" y="5696727"/>
              <a:ext cx="266702" cy="287218"/>
            </a:xfrm>
            <a:prstGeom prst="rec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矩形 27"/>
            <p:cNvSpPr/>
            <p:nvPr/>
          </p:nvSpPr>
          <p:spPr>
            <a:xfrm rot="10800000" flipH="1">
              <a:off x="2720202" y="6114191"/>
              <a:ext cx="266702" cy="287218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矩形 28"/>
            <p:cNvSpPr/>
            <p:nvPr/>
          </p:nvSpPr>
          <p:spPr>
            <a:xfrm rot="10800000" flipH="1">
              <a:off x="5927727" y="5097000"/>
              <a:ext cx="45719" cy="4571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矩形 29"/>
            <p:cNvSpPr/>
            <p:nvPr/>
          </p:nvSpPr>
          <p:spPr>
            <a:xfrm rot="10800000" flipH="1">
              <a:off x="5394326" y="5233962"/>
              <a:ext cx="106680" cy="114886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矩形 30"/>
            <p:cNvSpPr/>
            <p:nvPr/>
          </p:nvSpPr>
          <p:spPr>
            <a:xfrm rot="10800000" flipH="1">
              <a:off x="4777661" y="5348848"/>
              <a:ext cx="181690" cy="19566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矩形 31"/>
            <p:cNvSpPr/>
            <p:nvPr/>
          </p:nvSpPr>
          <p:spPr>
            <a:xfrm rot="10800000" flipH="1">
              <a:off x="4235262" y="5244327"/>
              <a:ext cx="266702" cy="287218"/>
            </a:xfrm>
            <a:prstGeom prst="rect">
              <a:avLst/>
            </a:prstGeom>
            <a:solidFill>
              <a:srgbClr val="FF99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矩形 32"/>
            <p:cNvSpPr/>
            <p:nvPr/>
          </p:nvSpPr>
          <p:spPr>
            <a:xfrm rot="10800000" flipH="1">
              <a:off x="3717926" y="5557895"/>
              <a:ext cx="266702" cy="28721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34" name="矩形 33"/>
            <p:cNvSpPr/>
            <p:nvPr/>
          </p:nvSpPr>
          <p:spPr>
            <a:xfrm rot="10800000" flipH="1">
              <a:off x="6232526" y="5043462"/>
              <a:ext cx="106680" cy="114886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D944CCCC-EAD8-48FC-9110-0200DE22B6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8302" y="3116227"/>
            <a:ext cx="6990476" cy="20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6903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1.2</a:t>
            </a:r>
            <a:r>
              <a:rPr lang="zh-CN" altLang="en-US" dirty="0"/>
              <a:t>　项目初始化</a:t>
            </a:r>
            <a:endParaRPr lang="en-US" altLang="zh-CN" dirty="0"/>
          </a:p>
        </p:txBody>
      </p:sp>
      <p:sp>
        <p:nvSpPr>
          <p:cNvPr id="9" name="矩形 8"/>
          <p:cNvSpPr/>
          <p:nvPr/>
        </p:nvSpPr>
        <p:spPr>
          <a:xfrm>
            <a:off x="599392" y="977763"/>
            <a:ext cx="988018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2400" dirty="0"/>
              <a:t>项目初始化</a:t>
            </a:r>
            <a:endParaRPr lang="en-US" altLang="zh-CN" sz="2400" dirty="0"/>
          </a:p>
          <a:p>
            <a:r>
              <a:rPr lang="zh-CN" altLang="en-US" sz="2400" dirty="0"/>
              <a:t>删除</a:t>
            </a:r>
            <a:r>
              <a:rPr lang="en-US" altLang="zh-CN" sz="2400" dirty="0"/>
              <a:t>index</a:t>
            </a:r>
            <a:r>
              <a:rPr lang="zh-CN" altLang="en-US" sz="2400" dirty="0"/>
              <a:t>文件夹中的</a:t>
            </a:r>
            <a:r>
              <a:rPr lang="en-US" altLang="zh-CN" sz="2400" dirty="0"/>
              <a:t>constants.js</a:t>
            </a:r>
            <a:r>
              <a:rPr lang="zh-CN" altLang="en-US" sz="2400" dirty="0"/>
              <a:t>文件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zh-CN" altLang="en-US" sz="2400" dirty="0"/>
              <a:t>删除</a:t>
            </a:r>
            <a:r>
              <a:rPr lang="en-US" altLang="zh-CN" sz="2400" dirty="0"/>
              <a:t>index</a:t>
            </a:r>
            <a:r>
              <a:rPr lang="zh-CN" altLang="en-US" sz="2400" dirty="0"/>
              <a:t>中</a:t>
            </a:r>
            <a:r>
              <a:rPr lang="en-US" altLang="zh-CN" sz="2400" dirty="0" err="1"/>
              <a:t>index.json</a:t>
            </a:r>
            <a:r>
              <a:rPr lang="zh-CN" altLang="en-US" sz="2400" dirty="0"/>
              <a:t>使用组件语句</a:t>
            </a:r>
            <a:endParaRPr lang="en-US" altLang="zh-CN" sz="2400" dirty="0"/>
          </a:p>
          <a:p>
            <a:endParaRPr lang="en-US" altLang="zh-CN" sz="2400" dirty="0"/>
          </a:p>
        </p:txBody>
      </p:sp>
      <p:sp>
        <p:nvSpPr>
          <p:cNvPr id="12" name="矩形 11"/>
          <p:cNvSpPr/>
          <p:nvPr/>
        </p:nvSpPr>
        <p:spPr>
          <a:xfrm flipV="1">
            <a:off x="0" y="6621402"/>
            <a:ext cx="12192000" cy="4571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8F590588-CDA8-430C-8816-5993A9E6AC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496" y="3511751"/>
            <a:ext cx="6414625" cy="201470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93093FD3-B76D-4258-8A54-9606AD9C99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7837" y="3485767"/>
            <a:ext cx="4866667" cy="206666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xmlns="" id="{7292AB7A-66FF-42FD-912F-06B07CDE2C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99148" y="1656232"/>
            <a:ext cx="2257143" cy="16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6551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2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indent="457200" algn="just">
          <a:lnSpc>
            <a:spcPct val="130000"/>
          </a:lnSpc>
          <a:defRPr sz="20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7090</TotalTime>
  <Words>3946</Words>
  <Application>Microsoft Office PowerPoint</Application>
  <PresentationFormat>自定义</PresentationFormat>
  <Paragraphs>600</Paragraphs>
  <Slides>42</Slides>
  <Notes>1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42</vt:i4>
      </vt:variant>
    </vt:vector>
  </HeadingPairs>
  <TitlesOfParts>
    <vt:vector size="43" baseType="lpstr">
      <vt:lpstr>Office 主题​​</vt:lpstr>
      <vt:lpstr>PowerPoint 演示文稿</vt:lpstr>
      <vt:lpstr>　  地址管理云开发 运行效果</vt:lpstr>
      <vt:lpstr>1.1　数据库设计</vt:lpstr>
      <vt:lpstr>1.1　数据库设计</vt:lpstr>
      <vt:lpstr>1.2　项目初始化</vt:lpstr>
      <vt:lpstr>1.2　项目初始化</vt:lpstr>
      <vt:lpstr>1.2　项目初始化</vt:lpstr>
      <vt:lpstr>1.2　项目初始化</vt:lpstr>
      <vt:lpstr>1.2　项目初始化</vt:lpstr>
      <vt:lpstr>1.2　项目初始化</vt:lpstr>
      <vt:lpstr>1.2　项目初始化</vt:lpstr>
      <vt:lpstr>1.3　地址列表及删除地址云开发</vt:lpstr>
      <vt:lpstr>1.3　地址列表及删除地址云开发</vt:lpstr>
      <vt:lpstr>1.3　地址列表及删除地址云开发</vt:lpstr>
      <vt:lpstr>1.3　地址列表及删除地址云开发</vt:lpstr>
      <vt:lpstr>1.3　地址列表及删除地址云开发</vt:lpstr>
      <vt:lpstr>1.3　地址列表及删除地址云开发</vt:lpstr>
      <vt:lpstr>1.3　地址列表及删除地址云开发</vt:lpstr>
      <vt:lpstr>1.3　地址列表及删除地址云开发</vt:lpstr>
      <vt:lpstr>1.3　地址列表及删除地址云开发</vt:lpstr>
      <vt:lpstr>1.3　地址列表及删除地址云开发</vt:lpstr>
      <vt:lpstr>1.4　新增地址及编辑地址云开发</vt:lpstr>
      <vt:lpstr>1.4　新增地址地址云开发</vt:lpstr>
      <vt:lpstr>1.4　编辑地址云开发</vt:lpstr>
      <vt:lpstr>1.4　新增地址及编辑地址云开发</vt:lpstr>
      <vt:lpstr>1.4　新增地址及编辑地址云开发</vt:lpstr>
      <vt:lpstr>1.4　新增地址及编辑地址云开发</vt:lpstr>
      <vt:lpstr>1.4　新增地址及编辑地址云开发</vt:lpstr>
      <vt:lpstr>1.4　新增地址及编辑地址云开发</vt:lpstr>
      <vt:lpstr>1.4　新增地址及编辑地址云开发</vt:lpstr>
      <vt:lpstr>1.4　新增地址及编辑地址云开发</vt:lpstr>
      <vt:lpstr>1.4　新增地址及编辑地址云开发</vt:lpstr>
      <vt:lpstr>1.4　新增地址及编辑地址云开发</vt:lpstr>
      <vt:lpstr>1.4　新增地址及编辑地址云开发</vt:lpstr>
      <vt:lpstr>1.4　新增地址及编辑地址云开发</vt:lpstr>
      <vt:lpstr>1.4　新增地址及编辑地址云开发</vt:lpstr>
      <vt:lpstr>1.4　新增地址及编辑地址云开发</vt:lpstr>
      <vt:lpstr>PowerPoint 演示文稿</vt:lpstr>
      <vt:lpstr>PowerPoint 演示文稿</vt:lpstr>
      <vt:lpstr>PowerPoint 演示文稿</vt:lpstr>
      <vt:lpstr>小结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111</dc:creator>
  <cp:lastModifiedBy>xb21cn</cp:lastModifiedBy>
  <cp:revision>730</cp:revision>
  <dcterms:created xsi:type="dcterms:W3CDTF">2016-06-26T03:01:00Z</dcterms:created>
  <dcterms:modified xsi:type="dcterms:W3CDTF">2024-06-13T01:59:58Z</dcterms:modified>
</cp:coreProperties>
</file>